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414" y="52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3120E509-59C9-4967-A609-FAFE3FA8B7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343526" cy="566443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219B0F8-1DBB-46B1-BBFF-09F4C0EE85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1" y="0"/>
            <a:ext cx="5343526" cy="566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9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6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7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>
            <a:extLst>
              <a:ext uri="{FF2B5EF4-FFF2-40B4-BE49-F238E27FC236}">
                <a16:creationId xmlns:a16="http://schemas.microsoft.com/office/drawing/2014/main" id="{B4E087E0-CCA5-4299-A286-56435FEA0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07" y="1523090"/>
            <a:ext cx="4534333" cy="2502072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1DEDEC4-74E2-4C29-A568-D82D1999333B}"/>
              </a:ext>
            </a:extLst>
          </p:cNvPr>
          <p:cNvSpPr txBox="1"/>
          <p:nvPr/>
        </p:nvSpPr>
        <p:spPr>
          <a:xfrm>
            <a:off x="498655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098AAA67-04B1-4DCE-8C7E-C5CDD9705BE0}"/>
              </a:ext>
            </a:extLst>
          </p:cNvPr>
          <p:cNvSpPr/>
          <p:nvPr/>
        </p:nvSpPr>
        <p:spPr>
          <a:xfrm>
            <a:off x="202614" y="59045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73CE216-2C09-4C7A-8027-2CCCF67ACB29}"/>
              </a:ext>
            </a:extLst>
          </p:cNvPr>
          <p:cNvSpPr txBox="1"/>
          <p:nvPr/>
        </p:nvSpPr>
        <p:spPr>
          <a:xfrm>
            <a:off x="327531" y="59093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3F66647-A9D0-45B2-A7EC-3A91BE1CE152}"/>
              </a:ext>
            </a:extLst>
          </p:cNvPr>
          <p:cNvSpPr txBox="1"/>
          <p:nvPr/>
        </p:nvSpPr>
        <p:spPr>
          <a:xfrm>
            <a:off x="1127469" y="5807837"/>
            <a:ext cx="2423484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3B0E9DA-27D5-4785-B3C7-EAA3BD67AF13}"/>
              </a:ext>
            </a:extLst>
          </p:cNvPr>
          <p:cNvSpPr txBox="1"/>
          <p:nvPr/>
        </p:nvSpPr>
        <p:spPr>
          <a:xfrm>
            <a:off x="1127469" y="6139749"/>
            <a:ext cx="4180337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開始時間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   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終了時間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00:00(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sz="127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AB574F2-C8F2-42A0-9025-15FA1FE7BFE4}"/>
              </a:ext>
            </a:extLst>
          </p:cNvPr>
          <p:cNvSpPr txBox="1"/>
          <p:nvPr/>
        </p:nvSpPr>
        <p:spPr>
          <a:xfrm>
            <a:off x="1127469" y="6448465"/>
            <a:ext cx="2423484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69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7C7A1CB-15F1-4DC2-9F17-5CA158B38A87}"/>
              </a:ext>
            </a:extLst>
          </p:cNvPr>
          <p:cNvSpPr txBox="1"/>
          <p:nvPr/>
        </p:nvSpPr>
        <p:spPr>
          <a:xfrm>
            <a:off x="1127469" y="6734306"/>
            <a:ext cx="3490257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000-0000</a:t>
            </a: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〇〇〇〇〇〇〇〇〇〇</a:t>
            </a:r>
            <a:endParaRPr lang="en-US" altLang="ja-JP" sz="1414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A5A824C-798B-42C3-B830-98F59ACF064E}"/>
              </a:ext>
            </a:extLst>
          </p:cNvPr>
          <p:cNvSpPr txBox="1"/>
          <p:nvPr/>
        </p:nvSpPr>
        <p:spPr>
          <a:xfrm>
            <a:off x="1127469" y="7110422"/>
            <a:ext cx="4180337" cy="314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大縄跳び、玉入れ 、大綱引き、障害物競争、リレーなど</a:t>
            </a:r>
            <a:endParaRPr lang="en-US" altLang="ja-JP" sz="120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03A8770D-C5B3-422B-9C32-D6321385FBA9}"/>
              </a:ext>
            </a:extLst>
          </p:cNvPr>
          <p:cNvSpPr/>
          <p:nvPr/>
        </p:nvSpPr>
        <p:spPr>
          <a:xfrm>
            <a:off x="202614" y="65492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3073036-2BDE-44B8-B08F-29AA6779559A}"/>
              </a:ext>
            </a:extLst>
          </p:cNvPr>
          <p:cNvSpPr txBox="1"/>
          <p:nvPr/>
        </p:nvSpPr>
        <p:spPr>
          <a:xfrm>
            <a:off x="327531" y="65540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　場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1E569DBF-DD1A-41EE-B695-605AA590DC64}"/>
              </a:ext>
            </a:extLst>
          </p:cNvPr>
          <p:cNvSpPr/>
          <p:nvPr/>
        </p:nvSpPr>
        <p:spPr>
          <a:xfrm>
            <a:off x="202614" y="7110557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511AB8C-B633-4719-BB43-7C2602CDA670}"/>
              </a:ext>
            </a:extLst>
          </p:cNvPr>
          <p:cNvSpPr txBox="1"/>
          <p:nvPr/>
        </p:nvSpPr>
        <p:spPr>
          <a:xfrm>
            <a:off x="327531" y="7115297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　目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3E5D53FC-880B-4C90-BFB6-DD1CF0ABD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07" y="1523090"/>
            <a:ext cx="4534333" cy="2502072"/>
          </a:xfrm>
          <a:prstGeom prst="rect">
            <a:avLst/>
          </a:prstGeom>
        </p:spPr>
      </p:pic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0B44CE4-4250-42FA-BC19-494737D67BE3}"/>
              </a:ext>
            </a:extLst>
          </p:cNvPr>
          <p:cNvSpPr txBox="1"/>
          <p:nvPr/>
        </p:nvSpPr>
        <p:spPr>
          <a:xfrm>
            <a:off x="5819955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4B25CB03-25F2-44CD-9319-F971EC1505ED}"/>
              </a:ext>
            </a:extLst>
          </p:cNvPr>
          <p:cNvSpPr/>
          <p:nvPr/>
        </p:nvSpPr>
        <p:spPr>
          <a:xfrm>
            <a:off x="5523914" y="59045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676B992D-4A44-47D7-9594-4DE90210EB3A}"/>
              </a:ext>
            </a:extLst>
          </p:cNvPr>
          <p:cNvSpPr txBox="1"/>
          <p:nvPr/>
        </p:nvSpPr>
        <p:spPr>
          <a:xfrm>
            <a:off x="5648831" y="59093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9EDBCC8-8B16-44ED-990F-9816262EE8A1}"/>
              </a:ext>
            </a:extLst>
          </p:cNvPr>
          <p:cNvSpPr txBox="1"/>
          <p:nvPr/>
        </p:nvSpPr>
        <p:spPr>
          <a:xfrm>
            <a:off x="6448769" y="5807837"/>
            <a:ext cx="2423484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EED5F4CE-3A7C-4B30-8ABF-19D393E09B7E}"/>
              </a:ext>
            </a:extLst>
          </p:cNvPr>
          <p:cNvSpPr txBox="1"/>
          <p:nvPr/>
        </p:nvSpPr>
        <p:spPr>
          <a:xfrm>
            <a:off x="6448769" y="6139749"/>
            <a:ext cx="4180337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開始時間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   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終了時間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00:00(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sz="127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D068D40-7FF0-452F-AA30-B6658F587886}"/>
              </a:ext>
            </a:extLst>
          </p:cNvPr>
          <p:cNvSpPr txBox="1"/>
          <p:nvPr/>
        </p:nvSpPr>
        <p:spPr>
          <a:xfrm>
            <a:off x="6448769" y="6448465"/>
            <a:ext cx="2423484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69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EFD9192F-3E95-43C7-B6E8-6DAB9EDFFE15}"/>
              </a:ext>
            </a:extLst>
          </p:cNvPr>
          <p:cNvSpPr txBox="1"/>
          <p:nvPr/>
        </p:nvSpPr>
        <p:spPr>
          <a:xfrm>
            <a:off x="6448769" y="6734306"/>
            <a:ext cx="3490257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000-0000</a:t>
            </a: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〇〇〇〇〇〇〇〇〇〇</a:t>
            </a:r>
            <a:endParaRPr lang="en-US" altLang="ja-JP" sz="1414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0F07E63-1059-4264-8F71-9DF91A96A863}"/>
              </a:ext>
            </a:extLst>
          </p:cNvPr>
          <p:cNvSpPr txBox="1"/>
          <p:nvPr/>
        </p:nvSpPr>
        <p:spPr>
          <a:xfrm>
            <a:off x="6448769" y="7110422"/>
            <a:ext cx="4180337" cy="314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大縄跳び、玉入れ 、大綱引き、障害物競争、リレーなど</a:t>
            </a:r>
            <a:endParaRPr lang="en-US" altLang="ja-JP" sz="120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5E5E2A9F-3671-4B0C-A6A6-6C5AAA2A7858}"/>
              </a:ext>
            </a:extLst>
          </p:cNvPr>
          <p:cNvSpPr/>
          <p:nvPr/>
        </p:nvSpPr>
        <p:spPr>
          <a:xfrm>
            <a:off x="5523914" y="65492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2E6CE35-F345-4CAE-B295-6B3882ED198E}"/>
              </a:ext>
            </a:extLst>
          </p:cNvPr>
          <p:cNvSpPr txBox="1"/>
          <p:nvPr/>
        </p:nvSpPr>
        <p:spPr>
          <a:xfrm>
            <a:off x="5648831" y="65540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　場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8A10A828-7062-4935-B913-5B2ACBA5A350}"/>
              </a:ext>
            </a:extLst>
          </p:cNvPr>
          <p:cNvSpPr/>
          <p:nvPr/>
        </p:nvSpPr>
        <p:spPr>
          <a:xfrm>
            <a:off x="5523914" y="7110557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D27630F-07B8-4B5C-8598-84803676EF90}"/>
              </a:ext>
            </a:extLst>
          </p:cNvPr>
          <p:cNvSpPr txBox="1"/>
          <p:nvPr/>
        </p:nvSpPr>
        <p:spPr>
          <a:xfrm>
            <a:off x="5648831" y="7115297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　目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>
            <a:extLst>
              <a:ext uri="{FF2B5EF4-FFF2-40B4-BE49-F238E27FC236}">
                <a16:creationId xmlns:a16="http://schemas.microsoft.com/office/drawing/2014/main" id="{743BB7E6-B275-44BA-AF9B-9F613900B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07" y="1523090"/>
            <a:ext cx="4534333" cy="2502072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8C204E-5061-4E7C-AF91-B762F1F4F4ED}"/>
              </a:ext>
            </a:extLst>
          </p:cNvPr>
          <p:cNvSpPr txBox="1"/>
          <p:nvPr/>
        </p:nvSpPr>
        <p:spPr>
          <a:xfrm>
            <a:off x="498655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7D6EBBAD-AD26-44D4-8CA6-5D056BC96B5A}"/>
              </a:ext>
            </a:extLst>
          </p:cNvPr>
          <p:cNvSpPr/>
          <p:nvPr/>
        </p:nvSpPr>
        <p:spPr>
          <a:xfrm>
            <a:off x="202614" y="59045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B6E8167-2937-4C46-8F0E-C8DF558F46AA}"/>
              </a:ext>
            </a:extLst>
          </p:cNvPr>
          <p:cNvSpPr txBox="1"/>
          <p:nvPr/>
        </p:nvSpPr>
        <p:spPr>
          <a:xfrm>
            <a:off x="327531" y="59093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D8B8BFD-E5E7-4090-BCFD-830336D1EA49}"/>
              </a:ext>
            </a:extLst>
          </p:cNvPr>
          <p:cNvSpPr txBox="1"/>
          <p:nvPr/>
        </p:nvSpPr>
        <p:spPr>
          <a:xfrm>
            <a:off x="1127469" y="5807837"/>
            <a:ext cx="2423484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A6D766B7-1252-481C-B411-D0D4E96077C5}"/>
              </a:ext>
            </a:extLst>
          </p:cNvPr>
          <p:cNvSpPr txBox="1"/>
          <p:nvPr/>
        </p:nvSpPr>
        <p:spPr>
          <a:xfrm>
            <a:off x="1127469" y="6139749"/>
            <a:ext cx="4180337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開始時間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   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終了時間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00:00(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sz="127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6BFCD525-7F56-459E-91F6-74ED45EFB454}"/>
              </a:ext>
            </a:extLst>
          </p:cNvPr>
          <p:cNvSpPr txBox="1"/>
          <p:nvPr/>
        </p:nvSpPr>
        <p:spPr>
          <a:xfrm>
            <a:off x="1127469" y="6448465"/>
            <a:ext cx="2423484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69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0E87E90-CAC5-40B3-BFCE-31C9A81468E4}"/>
              </a:ext>
            </a:extLst>
          </p:cNvPr>
          <p:cNvSpPr txBox="1"/>
          <p:nvPr/>
        </p:nvSpPr>
        <p:spPr>
          <a:xfrm>
            <a:off x="1127469" y="6734306"/>
            <a:ext cx="3490257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000-0000</a:t>
            </a: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〇〇〇〇〇〇〇〇〇〇</a:t>
            </a:r>
            <a:endParaRPr lang="en-US" altLang="ja-JP" sz="1414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0228A9D-AF11-4709-83C3-15A2BF817BB5}"/>
              </a:ext>
            </a:extLst>
          </p:cNvPr>
          <p:cNvSpPr txBox="1"/>
          <p:nvPr/>
        </p:nvSpPr>
        <p:spPr>
          <a:xfrm>
            <a:off x="1127469" y="7110422"/>
            <a:ext cx="4180337" cy="314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大縄跳び、玉入れ 、大綱引き、障害物競争、リレーなど</a:t>
            </a:r>
            <a:endParaRPr lang="en-US" altLang="ja-JP" sz="120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EB2159CF-6C72-4608-BC60-4994A18E2269}"/>
              </a:ext>
            </a:extLst>
          </p:cNvPr>
          <p:cNvSpPr/>
          <p:nvPr/>
        </p:nvSpPr>
        <p:spPr>
          <a:xfrm>
            <a:off x="202614" y="65492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6472FEA-83C7-427A-BB4B-327EAABC5D21}"/>
              </a:ext>
            </a:extLst>
          </p:cNvPr>
          <p:cNvSpPr txBox="1"/>
          <p:nvPr/>
        </p:nvSpPr>
        <p:spPr>
          <a:xfrm>
            <a:off x="327531" y="65540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　場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FA9FD3CB-0B78-43A1-B958-39A3789CE059}"/>
              </a:ext>
            </a:extLst>
          </p:cNvPr>
          <p:cNvSpPr/>
          <p:nvPr/>
        </p:nvSpPr>
        <p:spPr>
          <a:xfrm>
            <a:off x="202614" y="7110557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F7A5A4C-8172-4A30-B215-B4DFD51F7449}"/>
              </a:ext>
            </a:extLst>
          </p:cNvPr>
          <p:cNvSpPr txBox="1"/>
          <p:nvPr/>
        </p:nvSpPr>
        <p:spPr>
          <a:xfrm>
            <a:off x="327531" y="7115297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　目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6" name="図 55">
            <a:extLst>
              <a:ext uri="{FF2B5EF4-FFF2-40B4-BE49-F238E27FC236}">
                <a16:creationId xmlns:a16="http://schemas.microsoft.com/office/drawing/2014/main" id="{B8900800-B44D-4041-84D2-0F2369B21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07" y="1523090"/>
            <a:ext cx="4534333" cy="2502072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1FCF7A7D-3900-4D85-9531-BB632E962D29}"/>
              </a:ext>
            </a:extLst>
          </p:cNvPr>
          <p:cNvSpPr txBox="1"/>
          <p:nvPr/>
        </p:nvSpPr>
        <p:spPr>
          <a:xfrm>
            <a:off x="5819955" y="4108232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97A22C45-0614-438B-A086-056774505D45}"/>
              </a:ext>
            </a:extLst>
          </p:cNvPr>
          <p:cNvSpPr/>
          <p:nvPr/>
        </p:nvSpPr>
        <p:spPr>
          <a:xfrm>
            <a:off x="5523914" y="59045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319772D-BA33-48EF-A953-8496DCCDACE5}"/>
              </a:ext>
            </a:extLst>
          </p:cNvPr>
          <p:cNvSpPr txBox="1"/>
          <p:nvPr/>
        </p:nvSpPr>
        <p:spPr>
          <a:xfrm>
            <a:off x="5648831" y="59093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61FF23A-58DC-4969-99B4-70CAAB545B31}"/>
              </a:ext>
            </a:extLst>
          </p:cNvPr>
          <p:cNvSpPr txBox="1"/>
          <p:nvPr/>
        </p:nvSpPr>
        <p:spPr>
          <a:xfrm>
            <a:off x="6448769" y="5807837"/>
            <a:ext cx="2423484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98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6BD9B03-6D3A-4544-BD9F-04B4D0B1D4D4}"/>
              </a:ext>
            </a:extLst>
          </p:cNvPr>
          <p:cNvSpPr txBox="1"/>
          <p:nvPr/>
        </p:nvSpPr>
        <p:spPr>
          <a:xfrm>
            <a:off x="6448769" y="6139749"/>
            <a:ext cx="4180337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開始時間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   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終了時間 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00:00(</a:t>
            </a:r>
            <a:r>
              <a:rPr lang="zh-TW" altLang="en-US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  <a:r>
              <a:rPr lang="en-US" altLang="zh-TW" sz="127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sz="127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61B4B6D6-98B0-4027-9988-71AB142FCEA4}"/>
              </a:ext>
            </a:extLst>
          </p:cNvPr>
          <p:cNvSpPr txBox="1"/>
          <p:nvPr/>
        </p:nvSpPr>
        <p:spPr>
          <a:xfrm>
            <a:off x="6448769" y="6448465"/>
            <a:ext cx="2423484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69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44963F2-D2CF-47C4-A889-F8F72A100BD4}"/>
              </a:ext>
            </a:extLst>
          </p:cNvPr>
          <p:cNvSpPr txBox="1"/>
          <p:nvPr/>
        </p:nvSpPr>
        <p:spPr>
          <a:xfrm>
            <a:off x="6448769" y="6734306"/>
            <a:ext cx="3490257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000-0000</a:t>
            </a:r>
            <a:r>
              <a:rPr lang="ja-JP" altLang="en-US" sz="1414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〇〇〇〇〇〇〇〇〇〇</a:t>
            </a:r>
            <a:endParaRPr lang="en-US" altLang="ja-JP" sz="1414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66D57D9-A5B4-4E50-B89C-5CC16E6AF3E4}"/>
              </a:ext>
            </a:extLst>
          </p:cNvPr>
          <p:cNvSpPr txBox="1"/>
          <p:nvPr/>
        </p:nvSpPr>
        <p:spPr>
          <a:xfrm>
            <a:off x="6448769" y="7110422"/>
            <a:ext cx="4180337" cy="314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大縄跳び、玉入れ 、大綱引き、障害物競争、リレーなど</a:t>
            </a:r>
            <a:endParaRPr lang="en-US" altLang="ja-JP" sz="120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8137A2F2-E567-4FB8-8546-205007D0DA53}"/>
              </a:ext>
            </a:extLst>
          </p:cNvPr>
          <p:cNvSpPr/>
          <p:nvPr/>
        </p:nvSpPr>
        <p:spPr>
          <a:xfrm>
            <a:off x="5523914" y="6549286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22187923-2889-43EB-994F-64C764DB1E6F}"/>
              </a:ext>
            </a:extLst>
          </p:cNvPr>
          <p:cNvSpPr txBox="1"/>
          <p:nvPr/>
        </p:nvSpPr>
        <p:spPr>
          <a:xfrm>
            <a:off x="5648831" y="6554025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　場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四角形: 角を丸くする 66">
            <a:extLst>
              <a:ext uri="{FF2B5EF4-FFF2-40B4-BE49-F238E27FC236}">
                <a16:creationId xmlns:a16="http://schemas.microsoft.com/office/drawing/2014/main" id="{36C1D050-A000-437A-A64D-1259AB33CFFC}"/>
              </a:ext>
            </a:extLst>
          </p:cNvPr>
          <p:cNvSpPr/>
          <p:nvPr/>
        </p:nvSpPr>
        <p:spPr>
          <a:xfrm>
            <a:off x="5523914" y="7110557"/>
            <a:ext cx="799938" cy="263999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3E8F0BEE-22AE-4DAD-921D-BFE9A8A42194}"/>
              </a:ext>
            </a:extLst>
          </p:cNvPr>
          <p:cNvSpPr txBox="1"/>
          <p:nvPr/>
        </p:nvSpPr>
        <p:spPr>
          <a:xfrm>
            <a:off x="5648831" y="7115297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　目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793CB8B2-F59A-4A3C-B847-BF4933B56B56}"/>
              </a:ext>
            </a:extLst>
          </p:cNvPr>
          <p:cNvSpPr/>
          <p:nvPr/>
        </p:nvSpPr>
        <p:spPr>
          <a:xfrm rot="10800000">
            <a:off x="-459" y="-2"/>
            <a:ext cx="10692271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1" dirty="0">
              <a:latin typeface="+mn-ea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10697C77-EDBB-4A0B-A209-C39028219276}"/>
              </a:ext>
            </a:extLst>
          </p:cNvPr>
          <p:cNvSpPr/>
          <p:nvPr/>
        </p:nvSpPr>
        <p:spPr>
          <a:xfrm>
            <a:off x="275974" y="1440019"/>
            <a:ext cx="4758762" cy="25020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99AF3948-EDE7-466C-BE54-6E72D8DF753A}"/>
              </a:ext>
            </a:extLst>
          </p:cNvPr>
          <p:cNvSpPr/>
          <p:nvPr/>
        </p:nvSpPr>
        <p:spPr>
          <a:xfrm>
            <a:off x="277805" y="4162848"/>
            <a:ext cx="4758762" cy="6961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2972F54C-DE66-4B70-91DB-688D01B717FA}"/>
              </a:ext>
            </a:extLst>
          </p:cNvPr>
          <p:cNvSpPr/>
          <p:nvPr/>
        </p:nvSpPr>
        <p:spPr>
          <a:xfrm>
            <a:off x="275974" y="5807838"/>
            <a:ext cx="4758762" cy="15667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107B75C9-8D93-42EC-A411-6EB75ECACC4F}"/>
              </a:ext>
            </a:extLst>
          </p:cNvPr>
          <p:cNvSpPr/>
          <p:nvPr/>
        </p:nvSpPr>
        <p:spPr>
          <a:xfrm>
            <a:off x="5595320" y="1440019"/>
            <a:ext cx="4758762" cy="25020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9BACFA5F-CE00-42ED-B34E-340A54FB9118}"/>
              </a:ext>
            </a:extLst>
          </p:cNvPr>
          <p:cNvSpPr/>
          <p:nvPr/>
        </p:nvSpPr>
        <p:spPr>
          <a:xfrm>
            <a:off x="5597151" y="4162848"/>
            <a:ext cx="4758762" cy="6961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C7708AE-DB16-4B67-B733-5BFBBFB6210E}"/>
              </a:ext>
            </a:extLst>
          </p:cNvPr>
          <p:cNvSpPr/>
          <p:nvPr/>
        </p:nvSpPr>
        <p:spPr>
          <a:xfrm>
            <a:off x="5595320" y="5807838"/>
            <a:ext cx="4758762" cy="15667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406165" y="1107363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490</Words>
  <Application>Microsoft Office PowerPoint</Application>
  <PresentationFormat>ユーザー設定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61</cp:revision>
  <dcterms:created xsi:type="dcterms:W3CDTF">2016-11-25T08:55:21Z</dcterms:created>
  <dcterms:modified xsi:type="dcterms:W3CDTF">2018-01-24T10:46:50Z</dcterms:modified>
</cp:coreProperties>
</file>