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6EB8"/>
    <a:srgbClr val="EA8101"/>
    <a:srgbClr val="3F2505"/>
    <a:srgbClr val="BE944E"/>
    <a:srgbClr val="A16032"/>
    <a:srgbClr val="C30D23"/>
    <a:srgbClr val="C9A063"/>
    <a:srgbClr val="CBAD78"/>
    <a:srgbClr val="4CBBCB"/>
    <a:srgbClr val="B392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6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208" y="26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73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33C8375E-7D5B-4D6A-9375-7912E79561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801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63E42FA6-5AEE-429D-822C-0ADAFF340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91" y="2154139"/>
            <a:ext cx="6413005" cy="3538735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F980D54-7D24-4659-8AD9-F9FCAEC181E1}"/>
              </a:ext>
            </a:extLst>
          </p:cNvPr>
          <p:cNvSpPr txBox="1"/>
          <p:nvPr/>
        </p:nvSpPr>
        <p:spPr>
          <a:xfrm>
            <a:off x="757988" y="5810362"/>
            <a:ext cx="6010374" cy="10618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BB4399F1-5AC6-45C6-B681-5545B4ED1182}"/>
              </a:ext>
            </a:extLst>
          </p:cNvPr>
          <p:cNvSpPr/>
          <p:nvPr/>
        </p:nvSpPr>
        <p:spPr>
          <a:xfrm>
            <a:off x="339291" y="8350984"/>
            <a:ext cx="1131369" cy="373380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DC963F8-F399-47B7-8B22-E95CC4D05D31}"/>
              </a:ext>
            </a:extLst>
          </p:cNvPr>
          <p:cNvSpPr txBox="1"/>
          <p:nvPr/>
        </p:nvSpPr>
        <p:spPr>
          <a:xfrm>
            <a:off x="515965" y="8357687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時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FFE7DCC6-174C-484F-BD5C-ECD96BC20D87}"/>
              </a:ext>
            </a:extLst>
          </p:cNvPr>
          <p:cNvSpPr txBox="1"/>
          <p:nvPr/>
        </p:nvSpPr>
        <p:spPr>
          <a:xfrm>
            <a:off x="1647334" y="8214151"/>
            <a:ext cx="342758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8021232A-AE38-42BB-87F8-C1BCF386FF94}"/>
              </a:ext>
            </a:extLst>
          </p:cNvPr>
          <p:cNvSpPr txBox="1"/>
          <p:nvPr/>
        </p:nvSpPr>
        <p:spPr>
          <a:xfrm>
            <a:off x="1647334" y="8683580"/>
            <a:ext cx="591234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開始時間 </a:t>
            </a:r>
            <a:r>
              <a:rPr lang="en-US" altLang="zh-TW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   </a:t>
            </a:r>
            <a:r>
              <a:rPr lang="zh-TW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終了時間 </a:t>
            </a:r>
            <a:r>
              <a:rPr lang="en-US" altLang="zh-TW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00:00(</a:t>
            </a:r>
            <a:r>
              <a:rPr lang="zh-TW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予定</a:t>
            </a:r>
            <a:r>
              <a:rPr lang="en-US" altLang="zh-TW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C2D37F00-ED7B-4601-A1F8-8B7360F71095}"/>
              </a:ext>
            </a:extLst>
          </p:cNvPr>
          <p:cNvSpPr txBox="1"/>
          <p:nvPr/>
        </p:nvSpPr>
        <p:spPr>
          <a:xfrm>
            <a:off x="1647334" y="9120205"/>
            <a:ext cx="3427586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527FA29-E03A-4F50-970F-FB362169CCD4}"/>
              </a:ext>
            </a:extLst>
          </p:cNvPr>
          <p:cNvSpPr txBox="1"/>
          <p:nvPr/>
        </p:nvSpPr>
        <p:spPr>
          <a:xfrm>
            <a:off x="1647334" y="9524476"/>
            <a:ext cx="493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000-0000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〇〇〇〇〇〇〇〇〇〇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D794169-830E-44ED-93A7-EC0E3D3811C4}"/>
              </a:ext>
            </a:extLst>
          </p:cNvPr>
          <p:cNvSpPr txBox="1"/>
          <p:nvPr/>
        </p:nvSpPr>
        <p:spPr>
          <a:xfrm>
            <a:off x="1647334" y="10056424"/>
            <a:ext cx="5912341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大縄跳び、玉入れ 、大綱引き、障害物競争、リレーなど</a:t>
            </a:r>
            <a:endParaRPr lang="en-US" altLang="ja-JP" sz="1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5" name="四角形: 角を丸くする 34">
            <a:extLst>
              <a:ext uri="{FF2B5EF4-FFF2-40B4-BE49-F238E27FC236}">
                <a16:creationId xmlns:a16="http://schemas.microsoft.com/office/drawing/2014/main" id="{D77A1D3C-B1BF-4F84-9C33-0F8CDDBD6EF7}"/>
              </a:ext>
            </a:extLst>
          </p:cNvPr>
          <p:cNvSpPr/>
          <p:nvPr/>
        </p:nvSpPr>
        <p:spPr>
          <a:xfrm>
            <a:off x="339291" y="9262797"/>
            <a:ext cx="1131369" cy="373380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A836949-9855-411E-AA3A-122515ACD140}"/>
              </a:ext>
            </a:extLst>
          </p:cNvPr>
          <p:cNvSpPr txBox="1"/>
          <p:nvPr/>
        </p:nvSpPr>
        <p:spPr>
          <a:xfrm>
            <a:off x="515965" y="9269500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　場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四角形: 角を丸くする 38">
            <a:extLst>
              <a:ext uri="{FF2B5EF4-FFF2-40B4-BE49-F238E27FC236}">
                <a16:creationId xmlns:a16="http://schemas.microsoft.com/office/drawing/2014/main" id="{90589C50-D94B-42CE-AA07-F82A2B093C21}"/>
              </a:ext>
            </a:extLst>
          </p:cNvPr>
          <p:cNvSpPr/>
          <p:nvPr/>
        </p:nvSpPr>
        <p:spPr>
          <a:xfrm>
            <a:off x="339291" y="10056616"/>
            <a:ext cx="1131369" cy="373380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EFBFE4DC-8EC9-4154-A740-62803C7E7F45}"/>
              </a:ext>
            </a:extLst>
          </p:cNvPr>
          <p:cNvSpPr txBox="1"/>
          <p:nvPr/>
        </p:nvSpPr>
        <p:spPr>
          <a:xfrm>
            <a:off x="515965" y="10063319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　目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>
            <a:extLst>
              <a:ext uri="{FF2B5EF4-FFF2-40B4-BE49-F238E27FC236}">
                <a16:creationId xmlns:a16="http://schemas.microsoft.com/office/drawing/2014/main" id="{6DE451D7-929D-4032-A442-F6777A3A6F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91" y="2154139"/>
            <a:ext cx="6413005" cy="3538735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7355909A-CE18-4DCE-B13A-FBBDD272342F}"/>
              </a:ext>
            </a:extLst>
          </p:cNvPr>
          <p:cNvSpPr txBox="1"/>
          <p:nvPr/>
        </p:nvSpPr>
        <p:spPr>
          <a:xfrm>
            <a:off x="757988" y="5810362"/>
            <a:ext cx="6010374" cy="10618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社員の皆様、今年も本社では下記の通り運動会を開催します。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各部署対抗戦、お子様も参加できる企画など、楽しいプログラムを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ご用意していますので、皆様ふるってご参加ください！</a:t>
            </a:r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4688A3FA-BBBF-48EF-955D-042EDF54BA86}"/>
              </a:ext>
            </a:extLst>
          </p:cNvPr>
          <p:cNvSpPr/>
          <p:nvPr/>
        </p:nvSpPr>
        <p:spPr>
          <a:xfrm>
            <a:off x="339291" y="8350984"/>
            <a:ext cx="1131369" cy="373380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55657DD-EBD6-4642-863F-2C7969A3DA16}"/>
              </a:ext>
            </a:extLst>
          </p:cNvPr>
          <p:cNvSpPr txBox="1"/>
          <p:nvPr/>
        </p:nvSpPr>
        <p:spPr>
          <a:xfrm>
            <a:off x="515965" y="8357687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時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A0211768-CE93-4363-B725-01A0B417504C}"/>
              </a:ext>
            </a:extLst>
          </p:cNvPr>
          <p:cNvSpPr txBox="1"/>
          <p:nvPr/>
        </p:nvSpPr>
        <p:spPr>
          <a:xfrm>
            <a:off x="1647334" y="8214151"/>
            <a:ext cx="3427586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A2504A9A-F03A-47C2-AF54-880A16028AD3}"/>
              </a:ext>
            </a:extLst>
          </p:cNvPr>
          <p:cNvSpPr txBox="1"/>
          <p:nvPr/>
        </p:nvSpPr>
        <p:spPr>
          <a:xfrm>
            <a:off x="1647334" y="8683580"/>
            <a:ext cx="5912342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TW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開始時間 </a:t>
            </a:r>
            <a:r>
              <a:rPr lang="en-US" altLang="zh-TW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   </a:t>
            </a:r>
            <a:r>
              <a:rPr lang="zh-TW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終了時間 </a:t>
            </a:r>
            <a:r>
              <a:rPr lang="en-US" altLang="zh-TW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00:00(</a:t>
            </a:r>
            <a:r>
              <a:rPr lang="zh-TW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予定</a:t>
            </a:r>
            <a:r>
              <a:rPr lang="en-US" altLang="zh-TW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9DBA5091-DD71-42FC-A6E1-EC575F742FFE}"/>
              </a:ext>
            </a:extLst>
          </p:cNvPr>
          <p:cNvSpPr txBox="1"/>
          <p:nvPr/>
        </p:nvSpPr>
        <p:spPr>
          <a:xfrm>
            <a:off x="1647334" y="9120205"/>
            <a:ext cx="3427586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4F0A43A-2AB4-40EE-B126-5FD7CF8AE9C4}"/>
              </a:ext>
            </a:extLst>
          </p:cNvPr>
          <p:cNvSpPr txBox="1"/>
          <p:nvPr/>
        </p:nvSpPr>
        <p:spPr>
          <a:xfrm>
            <a:off x="1647334" y="9524476"/>
            <a:ext cx="493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〒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000-0000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〇〇〇〇〇〇〇〇〇〇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50E15407-7F8C-4A22-9627-57D5B041BCA6}"/>
              </a:ext>
            </a:extLst>
          </p:cNvPr>
          <p:cNvSpPr txBox="1"/>
          <p:nvPr/>
        </p:nvSpPr>
        <p:spPr>
          <a:xfrm>
            <a:off x="1647334" y="10056424"/>
            <a:ext cx="5912341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7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大縄跳び、玉入れ 、大綱引き、障害物競争、リレーなど</a:t>
            </a:r>
            <a:endParaRPr lang="en-US" altLang="ja-JP" sz="1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493DCAF2-33A2-4B5F-B406-915F1B97A7CE}"/>
              </a:ext>
            </a:extLst>
          </p:cNvPr>
          <p:cNvSpPr/>
          <p:nvPr/>
        </p:nvSpPr>
        <p:spPr>
          <a:xfrm>
            <a:off x="339291" y="9262797"/>
            <a:ext cx="1131369" cy="373380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9D4852B-88A6-462F-92D8-DC337209FEDE}"/>
              </a:ext>
            </a:extLst>
          </p:cNvPr>
          <p:cNvSpPr txBox="1"/>
          <p:nvPr/>
        </p:nvSpPr>
        <p:spPr>
          <a:xfrm>
            <a:off x="515965" y="9269500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会　場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四角形: 角を丸くする 41">
            <a:extLst>
              <a:ext uri="{FF2B5EF4-FFF2-40B4-BE49-F238E27FC236}">
                <a16:creationId xmlns:a16="http://schemas.microsoft.com/office/drawing/2014/main" id="{4A274EDB-A072-418E-837C-77A6DE860C80}"/>
              </a:ext>
            </a:extLst>
          </p:cNvPr>
          <p:cNvSpPr/>
          <p:nvPr/>
        </p:nvSpPr>
        <p:spPr>
          <a:xfrm>
            <a:off x="339291" y="10056616"/>
            <a:ext cx="1131369" cy="373380"/>
          </a:xfrm>
          <a:prstGeom prst="roundRect">
            <a:avLst>
              <a:gd name="adj" fmla="val 50000"/>
            </a:avLst>
          </a:prstGeom>
          <a:solidFill>
            <a:srgbClr val="0E6E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3687877-374A-49CD-9ED5-31159C330905}"/>
              </a:ext>
            </a:extLst>
          </p:cNvPr>
          <p:cNvSpPr txBox="1"/>
          <p:nvPr/>
        </p:nvSpPr>
        <p:spPr>
          <a:xfrm>
            <a:off x="515965" y="10063319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種　目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D3657066-FC2D-4AA3-944E-3B7E7819D7B1}"/>
              </a:ext>
            </a:extLst>
          </p:cNvPr>
          <p:cNvSpPr/>
          <p:nvPr/>
        </p:nvSpPr>
        <p:spPr>
          <a:xfrm rot="10800000">
            <a:off x="-12406" y="-1"/>
            <a:ext cx="7572081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500" dirty="0">
              <a:latin typeface="+mn-ea"/>
            </a:endParaRPr>
          </a:p>
        </p:txBody>
      </p:sp>
      <p:sp>
        <p:nvSpPr>
          <p:cNvPr id="45" name="正方形/長方形 44">
            <a:extLst>
              <a:ext uri="{FF2B5EF4-FFF2-40B4-BE49-F238E27FC236}">
                <a16:creationId xmlns:a16="http://schemas.microsoft.com/office/drawing/2014/main" id="{5B919606-DE63-40E2-B50A-23CC20A7C029}"/>
              </a:ext>
            </a:extLst>
          </p:cNvPr>
          <p:cNvSpPr/>
          <p:nvPr/>
        </p:nvSpPr>
        <p:spPr>
          <a:xfrm>
            <a:off x="378558" y="2036650"/>
            <a:ext cx="6730421" cy="353873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47" name="正方形/長方形 46">
            <a:extLst>
              <a:ext uri="{FF2B5EF4-FFF2-40B4-BE49-F238E27FC236}">
                <a16:creationId xmlns:a16="http://schemas.microsoft.com/office/drawing/2014/main" id="{595312E0-201D-409B-992B-3FC84DAC27E7}"/>
              </a:ext>
            </a:extLst>
          </p:cNvPr>
          <p:cNvSpPr/>
          <p:nvPr/>
        </p:nvSpPr>
        <p:spPr>
          <a:xfrm>
            <a:off x="381148" y="5887606"/>
            <a:ext cx="6730421" cy="98458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48" name="正方形/長方形 47">
            <a:extLst>
              <a:ext uri="{FF2B5EF4-FFF2-40B4-BE49-F238E27FC236}">
                <a16:creationId xmlns:a16="http://schemas.microsoft.com/office/drawing/2014/main" id="{E81FBA67-2C2F-4E42-9B2E-A8869B225912}"/>
              </a:ext>
            </a:extLst>
          </p:cNvPr>
          <p:cNvSpPr/>
          <p:nvPr/>
        </p:nvSpPr>
        <p:spPr>
          <a:xfrm>
            <a:off x="378559" y="8214151"/>
            <a:ext cx="6730420" cy="221584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4776" y="1232469"/>
            <a:ext cx="5708483" cy="435778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462</TotalTime>
  <Words>316</Words>
  <Application>Microsoft Office PowerPoint</Application>
  <PresentationFormat>ユーザー設定</PresentationFormat>
  <Paragraphs>41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66</cp:revision>
  <dcterms:created xsi:type="dcterms:W3CDTF">2016-11-25T08:55:21Z</dcterms:created>
  <dcterms:modified xsi:type="dcterms:W3CDTF">2018-01-23T13:57:16Z</dcterms:modified>
</cp:coreProperties>
</file>