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14" y="52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BF0DA55-D6F2-4666-8C62-CD47C1E711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5"/>
            <a:ext cx="5345905" cy="755882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B2E360B-C81B-4149-AB9F-F1C282A0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6" y="1425"/>
            <a:ext cx="5345905" cy="75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C0CEB00A-3E7D-48CC-8742-4F957BB67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61" y="468430"/>
            <a:ext cx="4409337" cy="506448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EF039D27-F359-49AF-8396-440596E33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0" y="1324958"/>
            <a:ext cx="4314512" cy="3428766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833A536B-214F-4500-9EF6-305FC173DC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26" y="5153907"/>
            <a:ext cx="5497907" cy="2585108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52540A2-3749-42DD-89F9-A1D12DD0EEA1}"/>
              </a:ext>
            </a:extLst>
          </p:cNvPr>
          <p:cNvSpPr txBox="1"/>
          <p:nvPr/>
        </p:nvSpPr>
        <p:spPr>
          <a:xfrm>
            <a:off x="506371" y="4753726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03AE5FC7-475D-482C-A7CB-19D7153F8BB7}"/>
              </a:ext>
            </a:extLst>
          </p:cNvPr>
          <p:cNvSpPr/>
          <p:nvPr/>
        </p:nvSpPr>
        <p:spPr>
          <a:xfrm>
            <a:off x="458960" y="5756511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93851DC-98DB-4153-A4F6-3D247DE944CD}"/>
              </a:ext>
            </a:extLst>
          </p:cNvPr>
          <p:cNvSpPr txBox="1"/>
          <p:nvPr/>
        </p:nvSpPr>
        <p:spPr>
          <a:xfrm>
            <a:off x="738804" y="5759432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D20D970-4094-49D1-802F-CD7E15F53BB9}"/>
              </a:ext>
            </a:extLst>
          </p:cNvPr>
          <p:cNvSpPr txBox="1"/>
          <p:nvPr/>
        </p:nvSpPr>
        <p:spPr>
          <a:xfrm>
            <a:off x="1888088" y="5699187"/>
            <a:ext cx="3190656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D7E9005-7852-4FD2-8321-BC6CE8187FEB}"/>
              </a:ext>
            </a:extLst>
          </p:cNvPr>
          <p:cNvSpPr/>
          <p:nvPr/>
        </p:nvSpPr>
        <p:spPr>
          <a:xfrm>
            <a:off x="458960" y="610671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2870180-0093-4F62-8D16-AC986855F6A6}"/>
              </a:ext>
            </a:extLst>
          </p:cNvPr>
          <p:cNvSpPr txBox="1"/>
          <p:nvPr/>
        </p:nvSpPr>
        <p:spPr>
          <a:xfrm>
            <a:off x="684926" y="6109636"/>
            <a:ext cx="891858" cy="51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2D0B044-6AFF-4F82-9F36-043F01ED4F2B}"/>
              </a:ext>
            </a:extLst>
          </p:cNvPr>
          <p:cNvSpPr txBox="1"/>
          <p:nvPr/>
        </p:nvSpPr>
        <p:spPr>
          <a:xfrm>
            <a:off x="1888088" y="6055174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414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234417B4-0FC1-41A8-BC7E-BE7752CEB3EE}"/>
              </a:ext>
            </a:extLst>
          </p:cNvPr>
          <p:cNvSpPr/>
          <p:nvPr/>
        </p:nvSpPr>
        <p:spPr>
          <a:xfrm>
            <a:off x="458960" y="646769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AD8C1A7-6191-4F45-B6CB-0584AC181A42}"/>
              </a:ext>
            </a:extLst>
          </p:cNvPr>
          <p:cNvSpPr txBox="1"/>
          <p:nvPr/>
        </p:nvSpPr>
        <p:spPr>
          <a:xfrm>
            <a:off x="738804" y="6470614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52B0AE4-F574-4AFF-9A70-336E9E9D000D}"/>
              </a:ext>
            </a:extLst>
          </p:cNvPr>
          <p:cNvSpPr txBox="1"/>
          <p:nvPr/>
        </p:nvSpPr>
        <p:spPr>
          <a:xfrm>
            <a:off x="1888088" y="6410765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A2EA345D-CD35-4F81-8EB1-908184E089D0}"/>
              </a:ext>
            </a:extLst>
          </p:cNvPr>
          <p:cNvSpPr/>
          <p:nvPr/>
        </p:nvSpPr>
        <p:spPr>
          <a:xfrm>
            <a:off x="458960" y="6828672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BC12FF1-CE5A-48D8-B189-77C2F9C42937}"/>
              </a:ext>
            </a:extLst>
          </p:cNvPr>
          <p:cNvSpPr txBox="1"/>
          <p:nvPr/>
        </p:nvSpPr>
        <p:spPr>
          <a:xfrm>
            <a:off x="553781" y="6831594"/>
            <a:ext cx="1261906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BCA37C0-F2D3-4746-8859-6AC97CA500A3}"/>
              </a:ext>
            </a:extLst>
          </p:cNvPr>
          <p:cNvSpPr txBox="1"/>
          <p:nvPr/>
        </p:nvSpPr>
        <p:spPr>
          <a:xfrm>
            <a:off x="1888088" y="6782520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13655236-6BED-41E6-B1EF-5C1609CA9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11" y="468430"/>
            <a:ext cx="4409337" cy="506448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E4923A0F-4CE7-499D-8F29-284C83A811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20" y="1324958"/>
            <a:ext cx="4314512" cy="3428766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67F4A2F7-4E7F-4A23-9968-AF8BA19FBB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24" y="5153907"/>
            <a:ext cx="5497907" cy="2585108"/>
          </a:xfrm>
          <a:prstGeom prst="rect">
            <a:avLst/>
          </a:prstGeom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B2C9D81-AF48-4781-8545-FC09E5FE637A}"/>
              </a:ext>
            </a:extLst>
          </p:cNvPr>
          <p:cNvSpPr txBox="1"/>
          <p:nvPr/>
        </p:nvSpPr>
        <p:spPr>
          <a:xfrm>
            <a:off x="5859421" y="4753726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0BFA7AD3-DADD-4F0E-8401-F6C36B2F7F0C}"/>
              </a:ext>
            </a:extLst>
          </p:cNvPr>
          <p:cNvSpPr/>
          <p:nvPr/>
        </p:nvSpPr>
        <p:spPr>
          <a:xfrm>
            <a:off x="5812010" y="5756511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79B617E-436A-464F-A234-17CC22A2BF81}"/>
              </a:ext>
            </a:extLst>
          </p:cNvPr>
          <p:cNvSpPr txBox="1"/>
          <p:nvPr/>
        </p:nvSpPr>
        <p:spPr>
          <a:xfrm>
            <a:off x="6091854" y="5759432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C734C10-2C07-48DA-AECE-F252C14A9B2C}"/>
              </a:ext>
            </a:extLst>
          </p:cNvPr>
          <p:cNvSpPr txBox="1"/>
          <p:nvPr/>
        </p:nvSpPr>
        <p:spPr>
          <a:xfrm>
            <a:off x="7241138" y="5699187"/>
            <a:ext cx="3190656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79" name="四角形: 角を丸くする 78">
            <a:extLst>
              <a:ext uri="{FF2B5EF4-FFF2-40B4-BE49-F238E27FC236}">
                <a16:creationId xmlns:a16="http://schemas.microsoft.com/office/drawing/2014/main" id="{95CFAF38-4E96-408C-B972-3A41F5A427CB}"/>
              </a:ext>
            </a:extLst>
          </p:cNvPr>
          <p:cNvSpPr/>
          <p:nvPr/>
        </p:nvSpPr>
        <p:spPr>
          <a:xfrm>
            <a:off x="5812010" y="610671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AB16D2F-A6F6-456E-8D43-69E821D08E60}"/>
              </a:ext>
            </a:extLst>
          </p:cNvPr>
          <p:cNvSpPr txBox="1"/>
          <p:nvPr/>
        </p:nvSpPr>
        <p:spPr>
          <a:xfrm>
            <a:off x="6037976" y="6109636"/>
            <a:ext cx="891858" cy="51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033F0DB-6AF8-4094-BB68-9E6FF12D936F}"/>
              </a:ext>
            </a:extLst>
          </p:cNvPr>
          <p:cNvSpPr txBox="1"/>
          <p:nvPr/>
        </p:nvSpPr>
        <p:spPr>
          <a:xfrm>
            <a:off x="7241138" y="6055174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414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1BC20603-F189-4ADD-81C4-ED05D6857293}"/>
              </a:ext>
            </a:extLst>
          </p:cNvPr>
          <p:cNvSpPr/>
          <p:nvPr/>
        </p:nvSpPr>
        <p:spPr>
          <a:xfrm>
            <a:off x="5812010" y="646769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90F1710-DF24-4E84-943D-39606F88701C}"/>
              </a:ext>
            </a:extLst>
          </p:cNvPr>
          <p:cNvSpPr txBox="1"/>
          <p:nvPr/>
        </p:nvSpPr>
        <p:spPr>
          <a:xfrm>
            <a:off x="6091854" y="6470614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B8C633D0-70FE-46D9-B2F4-65542F7A85D4}"/>
              </a:ext>
            </a:extLst>
          </p:cNvPr>
          <p:cNvSpPr txBox="1"/>
          <p:nvPr/>
        </p:nvSpPr>
        <p:spPr>
          <a:xfrm>
            <a:off x="7241138" y="6410765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29C9F24B-3875-449E-B7C7-24580EE39DD3}"/>
              </a:ext>
            </a:extLst>
          </p:cNvPr>
          <p:cNvSpPr/>
          <p:nvPr/>
        </p:nvSpPr>
        <p:spPr>
          <a:xfrm>
            <a:off x="5812010" y="6828672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C20D90F-D8E7-400F-91CD-73905A68BBB6}"/>
              </a:ext>
            </a:extLst>
          </p:cNvPr>
          <p:cNvSpPr txBox="1"/>
          <p:nvPr/>
        </p:nvSpPr>
        <p:spPr>
          <a:xfrm>
            <a:off x="5906831" y="6831594"/>
            <a:ext cx="1261906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EE1EC1B6-5C12-4264-BB18-D9BC7EE344B5}"/>
              </a:ext>
            </a:extLst>
          </p:cNvPr>
          <p:cNvSpPr txBox="1"/>
          <p:nvPr/>
        </p:nvSpPr>
        <p:spPr>
          <a:xfrm>
            <a:off x="7241138" y="6782520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図 86">
            <a:extLst>
              <a:ext uri="{FF2B5EF4-FFF2-40B4-BE49-F238E27FC236}">
                <a16:creationId xmlns:a16="http://schemas.microsoft.com/office/drawing/2014/main" id="{E5ADE09A-64E5-4E3F-869A-E8ADF3098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61" y="468430"/>
            <a:ext cx="4409337" cy="506448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54B24950-B478-4BC0-933D-2B927EF2E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70" y="1324958"/>
            <a:ext cx="4314512" cy="3428766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90F18109-4E58-4769-BB0E-A18823964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26" y="5153907"/>
            <a:ext cx="5497907" cy="2585108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851BFC8-A94C-457E-BEB6-DC89531B1DE5}"/>
              </a:ext>
            </a:extLst>
          </p:cNvPr>
          <p:cNvSpPr txBox="1"/>
          <p:nvPr/>
        </p:nvSpPr>
        <p:spPr>
          <a:xfrm>
            <a:off x="506371" y="4753726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1DAB89A9-81DF-497A-B759-72813D6ABFDD}"/>
              </a:ext>
            </a:extLst>
          </p:cNvPr>
          <p:cNvSpPr/>
          <p:nvPr/>
        </p:nvSpPr>
        <p:spPr>
          <a:xfrm>
            <a:off x="458960" y="5756511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AD17007-9B30-4DC8-AC55-84E6E3A54A9A}"/>
              </a:ext>
            </a:extLst>
          </p:cNvPr>
          <p:cNvSpPr txBox="1"/>
          <p:nvPr/>
        </p:nvSpPr>
        <p:spPr>
          <a:xfrm>
            <a:off x="738804" y="5759432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0BD2A486-7E47-4240-BFE1-7A54945360E0}"/>
              </a:ext>
            </a:extLst>
          </p:cNvPr>
          <p:cNvSpPr txBox="1"/>
          <p:nvPr/>
        </p:nvSpPr>
        <p:spPr>
          <a:xfrm>
            <a:off x="1888088" y="5699187"/>
            <a:ext cx="3190656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94" name="四角形: 角を丸くする 93">
            <a:extLst>
              <a:ext uri="{FF2B5EF4-FFF2-40B4-BE49-F238E27FC236}">
                <a16:creationId xmlns:a16="http://schemas.microsoft.com/office/drawing/2014/main" id="{6AB560DB-193B-4B36-A049-645C4BFDEFDF}"/>
              </a:ext>
            </a:extLst>
          </p:cNvPr>
          <p:cNvSpPr/>
          <p:nvPr/>
        </p:nvSpPr>
        <p:spPr>
          <a:xfrm>
            <a:off x="458960" y="610671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A7162DB-4E74-486E-B8F3-2B685C44AAE1}"/>
              </a:ext>
            </a:extLst>
          </p:cNvPr>
          <p:cNvSpPr txBox="1"/>
          <p:nvPr/>
        </p:nvSpPr>
        <p:spPr>
          <a:xfrm>
            <a:off x="684926" y="6109636"/>
            <a:ext cx="891858" cy="51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65632AE0-CB1C-49D1-94F1-042661E33C3D}"/>
              </a:ext>
            </a:extLst>
          </p:cNvPr>
          <p:cNvSpPr txBox="1"/>
          <p:nvPr/>
        </p:nvSpPr>
        <p:spPr>
          <a:xfrm>
            <a:off x="1888088" y="6055174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414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四角形: 角を丸くする 96">
            <a:extLst>
              <a:ext uri="{FF2B5EF4-FFF2-40B4-BE49-F238E27FC236}">
                <a16:creationId xmlns:a16="http://schemas.microsoft.com/office/drawing/2014/main" id="{BBE5C63D-CB8A-4CAB-AD20-6ECF05BF1E4F}"/>
              </a:ext>
            </a:extLst>
          </p:cNvPr>
          <p:cNvSpPr/>
          <p:nvPr/>
        </p:nvSpPr>
        <p:spPr>
          <a:xfrm>
            <a:off x="458960" y="646769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626961B1-78AA-40A3-A455-261C1E659CD8}"/>
              </a:ext>
            </a:extLst>
          </p:cNvPr>
          <p:cNvSpPr txBox="1"/>
          <p:nvPr/>
        </p:nvSpPr>
        <p:spPr>
          <a:xfrm>
            <a:off x="738804" y="6470614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FFA275D-55CF-4BD6-B9CC-DF13FAC68DCD}"/>
              </a:ext>
            </a:extLst>
          </p:cNvPr>
          <p:cNvSpPr txBox="1"/>
          <p:nvPr/>
        </p:nvSpPr>
        <p:spPr>
          <a:xfrm>
            <a:off x="1888088" y="6410765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100" name="四角形: 角を丸くする 99">
            <a:extLst>
              <a:ext uri="{FF2B5EF4-FFF2-40B4-BE49-F238E27FC236}">
                <a16:creationId xmlns:a16="http://schemas.microsoft.com/office/drawing/2014/main" id="{C64B77DB-6CC8-4270-A3AE-F98E9FD59315}"/>
              </a:ext>
            </a:extLst>
          </p:cNvPr>
          <p:cNvSpPr/>
          <p:nvPr/>
        </p:nvSpPr>
        <p:spPr>
          <a:xfrm>
            <a:off x="458960" y="6828672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01725647-03A8-41A7-B488-4D01E9021CD1}"/>
              </a:ext>
            </a:extLst>
          </p:cNvPr>
          <p:cNvSpPr txBox="1"/>
          <p:nvPr/>
        </p:nvSpPr>
        <p:spPr>
          <a:xfrm>
            <a:off x="553781" y="6831594"/>
            <a:ext cx="1261906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194DFF1F-03F5-4F78-BDB0-3E662B234AD6}"/>
              </a:ext>
            </a:extLst>
          </p:cNvPr>
          <p:cNvSpPr txBox="1"/>
          <p:nvPr/>
        </p:nvSpPr>
        <p:spPr>
          <a:xfrm>
            <a:off x="1888088" y="6782520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103" name="図 102">
            <a:extLst>
              <a:ext uri="{FF2B5EF4-FFF2-40B4-BE49-F238E27FC236}">
                <a16:creationId xmlns:a16="http://schemas.microsoft.com/office/drawing/2014/main" id="{312AD95D-C011-4E04-BB05-563CDE81C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11" y="468430"/>
            <a:ext cx="4409337" cy="506448"/>
          </a:xfrm>
          <a:prstGeom prst="rect">
            <a:avLst/>
          </a:prstGeom>
        </p:spPr>
      </p:pic>
      <p:pic>
        <p:nvPicPr>
          <p:cNvPr id="104" name="図 103">
            <a:extLst>
              <a:ext uri="{FF2B5EF4-FFF2-40B4-BE49-F238E27FC236}">
                <a16:creationId xmlns:a16="http://schemas.microsoft.com/office/drawing/2014/main" id="{8892A8D3-E50B-4F7E-8453-C1EE543F3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420" y="1324958"/>
            <a:ext cx="4314512" cy="3428766"/>
          </a:xfrm>
          <a:prstGeom prst="rect">
            <a:avLst/>
          </a:prstGeom>
        </p:spPr>
      </p:pic>
      <p:pic>
        <p:nvPicPr>
          <p:cNvPr id="105" name="図 104">
            <a:extLst>
              <a:ext uri="{FF2B5EF4-FFF2-40B4-BE49-F238E27FC236}">
                <a16:creationId xmlns:a16="http://schemas.microsoft.com/office/drawing/2014/main" id="{C02B9770-CC86-4055-B4F3-B2CF0A38BD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24" y="5153907"/>
            <a:ext cx="5497907" cy="2585108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972759B-AC52-4F29-A41D-299824AEA68C}"/>
              </a:ext>
            </a:extLst>
          </p:cNvPr>
          <p:cNvSpPr txBox="1"/>
          <p:nvPr/>
        </p:nvSpPr>
        <p:spPr>
          <a:xfrm>
            <a:off x="5859421" y="4753726"/>
            <a:ext cx="4249651" cy="777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99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BAA75DDD-DB27-419A-8F40-BD7C938CF8FC}"/>
              </a:ext>
            </a:extLst>
          </p:cNvPr>
          <p:cNvSpPr/>
          <p:nvPr/>
        </p:nvSpPr>
        <p:spPr>
          <a:xfrm>
            <a:off x="5812010" y="5756511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70FB574-A558-49C2-B901-13719125860A}"/>
              </a:ext>
            </a:extLst>
          </p:cNvPr>
          <p:cNvSpPr txBox="1"/>
          <p:nvPr/>
        </p:nvSpPr>
        <p:spPr>
          <a:xfrm>
            <a:off x="6091854" y="5759432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08D47FD-6CF0-4C16-8061-7F78449D8479}"/>
              </a:ext>
            </a:extLst>
          </p:cNvPr>
          <p:cNvSpPr txBox="1"/>
          <p:nvPr/>
        </p:nvSpPr>
        <p:spPr>
          <a:xfrm>
            <a:off x="7241138" y="5699187"/>
            <a:ext cx="3190656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697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2B67308B-06C7-4853-B40E-02390F40B3EC}"/>
              </a:ext>
            </a:extLst>
          </p:cNvPr>
          <p:cNvSpPr/>
          <p:nvPr/>
        </p:nvSpPr>
        <p:spPr>
          <a:xfrm>
            <a:off x="5812010" y="610671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F6D7BEA-D593-4946-AA40-1BD7F7FFC71A}"/>
              </a:ext>
            </a:extLst>
          </p:cNvPr>
          <p:cNvSpPr txBox="1"/>
          <p:nvPr/>
        </p:nvSpPr>
        <p:spPr>
          <a:xfrm>
            <a:off x="6037976" y="6109636"/>
            <a:ext cx="891858" cy="51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AD9C10C5-B237-4A4A-B5C3-178693281FAB}"/>
              </a:ext>
            </a:extLst>
          </p:cNvPr>
          <p:cNvSpPr txBox="1"/>
          <p:nvPr/>
        </p:nvSpPr>
        <p:spPr>
          <a:xfrm>
            <a:off x="7241138" y="6055174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1414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" name="四角形: 角を丸くする 112">
            <a:extLst>
              <a:ext uri="{FF2B5EF4-FFF2-40B4-BE49-F238E27FC236}">
                <a16:creationId xmlns:a16="http://schemas.microsoft.com/office/drawing/2014/main" id="{CCDDAFDC-2F02-4F9E-A80E-9B7E1BDFFBB9}"/>
              </a:ext>
            </a:extLst>
          </p:cNvPr>
          <p:cNvSpPr/>
          <p:nvPr/>
        </p:nvSpPr>
        <p:spPr>
          <a:xfrm>
            <a:off x="5812010" y="6467694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C18BF8E4-E566-4941-95BF-89E927B0E32B}"/>
              </a:ext>
            </a:extLst>
          </p:cNvPr>
          <p:cNvSpPr txBox="1"/>
          <p:nvPr/>
        </p:nvSpPr>
        <p:spPr>
          <a:xfrm>
            <a:off x="6091854" y="6470614"/>
            <a:ext cx="891858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DC2BBFA8-2C04-4B86-B1EA-5D7758B9F49A}"/>
              </a:ext>
            </a:extLst>
          </p:cNvPr>
          <p:cNvSpPr txBox="1"/>
          <p:nvPr/>
        </p:nvSpPr>
        <p:spPr>
          <a:xfrm>
            <a:off x="7241138" y="6410765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BC4F484D-8C04-40DD-8442-8EDA1284CB05}"/>
              </a:ext>
            </a:extLst>
          </p:cNvPr>
          <p:cNvSpPr/>
          <p:nvPr/>
        </p:nvSpPr>
        <p:spPr>
          <a:xfrm>
            <a:off x="5812010" y="6828672"/>
            <a:ext cx="1320854" cy="263999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6F69630E-1830-4655-9402-1CA2B73CDEB2}"/>
              </a:ext>
            </a:extLst>
          </p:cNvPr>
          <p:cNvSpPr txBox="1"/>
          <p:nvPr/>
        </p:nvSpPr>
        <p:spPr>
          <a:xfrm>
            <a:off x="5906831" y="6831594"/>
            <a:ext cx="1261906" cy="30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131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131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B698B275-8763-4BB2-BF10-9C6B10206EDB}"/>
              </a:ext>
            </a:extLst>
          </p:cNvPr>
          <p:cNvSpPr txBox="1"/>
          <p:nvPr/>
        </p:nvSpPr>
        <p:spPr>
          <a:xfrm>
            <a:off x="7241138" y="6782520"/>
            <a:ext cx="3190656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1414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8CD8515F-CDDE-4A93-BDD9-2CF25FA4156E}"/>
              </a:ext>
            </a:extLst>
          </p:cNvPr>
          <p:cNvSpPr/>
          <p:nvPr/>
        </p:nvSpPr>
        <p:spPr>
          <a:xfrm rot="10800000">
            <a:off x="-1" y="-2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6E640183-5B6A-4AF1-A30F-EDD419462C5A}"/>
              </a:ext>
            </a:extLst>
          </p:cNvPr>
          <p:cNvSpPr/>
          <p:nvPr/>
        </p:nvSpPr>
        <p:spPr>
          <a:xfrm>
            <a:off x="276432" y="349552"/>
            <a:ext cx="4758762" cy="708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E5E0B957-EF85-496C-B87D-9EEE6DFE9DC5}"/>
              </a:ext>
            </a:extLst>
          </p:cNvPr>
          <p:cNvSpPr/>
          <p:nvPr/>
        </p:nvSpPr>
        <p:spPr>
          <a:xfrm>
            <a:off x="278264" y="4765738"/>
            <a:ext cx="4758762" cy="6476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C406D8F9-0C5F-4956-8D04-570284653839}"/>
              </a:ext>
            </a:extLst>
          </p:cNvPr>
          <p:cNvSpPr/>
          <p:nvPr/>
        </p:nvSpPr>
        <p:spPr>
          <a:xfrm>
            <a:off x="276431" y="5699189"/>
            <a:ext cx="4758762" cy="15024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D18DFC1-A47C-496A-9C17-3B97E7FC1DB6}"/>
              </a:ext>
            </a:extLst>
          </p:cNvPr>
          <p:cNvSpPr/>
          <p:nvPr/>
        </p:nvSpPr>
        <p:spPr>
          <a:xfrm>
            <a:off x="288894" y="1305246"/>
            <a:ext cx="4758762" cy="317116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写真を変更することができます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9EE9A6C4-73F4-4A06-8E73-7596567032D4}"/>
              </a:ext>
            </a:extLst>
          </p:cNvPr>
          <p:cNvSpPr/>
          <p:nvPr/>
        </p:nvSpPr>
        <p:spPr>
          <a:xfrm>
            <a:off x="5648532" y="349552"/>
            <a:ext cx="4758762" cy="708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CDC68859-D4CB-4B1C-9767-0FC794A8358A}"/>
              </a:ext>
            </a:extLst>
          </p:cNvPr>
          <p:cNvSpPr/>
          <p:nvPr/>
        </p:nvSpPr>
        <p:spPr>
          <a:xfrm>
            <a:off x="5650364" y="4765738"/>
            <a:ext cx="4758762" cy="6476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38B8C48-5AEC-4596-8F60-8538B1983463}"/>
              </a:ext>
            </a:extLst>
          </p:cNvPr>
          <p:cNvSpPr/>
          <p:nvPr/>
        </p:nvSpPr>
        <p:spPr>
          <a:xfrm>
            <a:off x="5648531" y="5699189"/>
            <a:ext cx="4758762" cy="15024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61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B4A2F014-815C-4F01-BF09-53E5CC9EC7E5}"/>
              </a:ext>
            </a:extLst>
          </p:cNvPr>
          <p:cNvSpPr/>
          <p:nvPr/>
        </p:nvSpPr>
        <p:spPr>
          <a:xfrm>
            <a:off x="5660994" y="1305246"/>
            <a:ext cx="4758762" cy="317116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</TotalTime>
  <Words>500</Words>
  <Application>Microsoft Office PowerPoint</Application>
  <PresentationFormat>ユーザー設定</PresentationFormat>
  <Paragraphs>68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60</cp:revision>
  <dcterms:created xsi:type="dcterms:W3CDTF">2016-11-25T08:55:21Z</dcterms:created>
  <dcterms:modified xsi:type="dcterms:W3CDTF">2018-01-24T10:41:44Z</dcterms:modified>
</cp:coreProperties>
</file>