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8" r:id="rId2"/>
    <p:sldId id="259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8101"/>
    <a:srgbClr val="3F2505"/>
    <a:srgbClr val="BE944E"/>
    <a:srgbClr val="A16032"/>
    <a:srgbClr val="C30D23"/>
    <a:srgbClr val="C9A063"/>
    <a:srgbClr val="CBAD78"/>
    <a:srgbClr val="4CBBCB"/>
    <a:srgbClr val="B3926E"/>
    <a:srgbClr val="A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436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2208" y="264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730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1A058D5C-8D8E-4197-8AA3-3F457257ABC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0"/>
            <a:ext cx="7559675" cy="10688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542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4835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9E27E2AE-6DBD-40AE-8C18-D74A01FB62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727" y="662509"/>
            <a:ext cx="6236221" cy="716281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501A0B53-FA13-4B70-9474-4FCEF61BF3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83" y="1873917"/>
            <a:ext cx="6102108" cy="4849378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F2B6916B-9012-4716-B955-B1056256527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068" y="7289280"/>
            <a:ext cx="7775809" cy="3656175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452E31B-FE03-46F3-954C-50A3496F6161}"/>
              </a:ext>
            </a:extLst>
          </p:cNvPr>
          <p:cNvSpPr txBox="1"/>
          <p:nvPr/>
        </p:nvSpPr>
        <p:spPr>
          <a:xfrm>
            <a:off x="728783" y="6723295"/>
            <a:ext cx="6010374" cy="10618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1400" b="1" kern="1400" dirty="0">
                <a:solidFill>
                  <a:srgbClr val="3F250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社員旅行の日程が下記のとおり決まりましたので、お知らせします。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1400" b="1" kern="1400" dirty="0">
                <a:solidFill>
                  <a:srgbClr val="3F250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日頃の疲れを旅行で癒し、社員相互の親睦をはかっていただきたいと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1400" b="1" kern="1400" dirty="0">
                <a:solidFill>
                  <a:srgbClr val="3F250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考えていますので、各自業務等調整して参加するようお願いします。</a:t>
            </a: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89288F50-1F20-4285-9F4E-793C387F3D87}"/>
              </a:ext>
            </a:extLst>
          </p:cNvPr>
          <p:cNvSpPr/>
          <p:nvPr/>
        </p:nvSpPr>
        <p:spPr>
          <a:xfrm>
            <a:off x="661727" y="8141559"/>
            <a:ext cx="1868113" cy="373380"/>
          </a:xfrm>
          <a:prstGeom prst="roundRect">
            <a:avLst>
              <a:gd name="adj" fmla="val 50000"/>
            </a:avLst>
          </a:prstGeom>
          <a:solidFill>
            <a:srgbClr val="EA8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BCBDA45-3E20-4086-99CC-C0C9C9227AC9}"/>
              </a:ext>
            </a:extLst>
          </p:cNvPr>
          <p:cNvSpPr txBox="1"/>
          <p:nvPr/>
        </p:nvSpPr>
        <p:spPr>
          <a:xfrm>
            <a:off x="1057519" y="8145690"/>
            <a:ext cx="1261374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　　 時</a:t>
            </a:r>
            <a:endParaRPr lang="en-US" altLang="ja-JP" sz="1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A4ECB09-C343-4A98-BB19-2499CC23BEF5}"/>
              </a:ext>
            </a:extLst>
          </p:cNvPr>
          <p:cNvSpPr txBox="1"/>
          <p:nvPr/>
        </p:nvSpPr>
        <p:spPr>
          <a:xfrm>
            <a:off x="2682977" y="8060483"/>
            <a:ext cx="4512614" cy="517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〇月〇日</a:t>
            </a:r>
            <a:r>
              <a:rPr lang="en-US" altLang="ja-JP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～〇日</a:t>
            </a:r>
            <a:r>
              <a:rPr lang="en-US" altLang="ja-JP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1" name="四角形: 角を丸くする 30">
            <a:extLst>
              <a:ext uri="{FF2B5EF4-FFF2-40B4-BE49-F238E27FC236}">
                <a16:creationId xmlns:a16="http://schemas.microsoft.com/office/drawing/2014/main" id="{0B20856D-C03E-485E-92E3-636D873960A5}"/>
              </a:ext>
            </a:extLst>
          </p:cNvPr>
          <p:cNvSpPr/>
          <p:nvPr/>
        </p:nvSpPr>
        <p:spPr>
          <a:xfrm>
            <a:off x="661727" y="8636859"/>
            <a:ext cx="1868113" cy="373380"/>
          </a:xfrm>
          <a:prstGeom prst="roundRect">
            <a:avLst>
              <a:gd name="adj" fmla="val 50000"/>
            </a:avLst>
          </a:prstGeom>
          <a:solidFill>
            <a:srgbClr val="EA8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7B67241-6844-4263-83C0-A2A17151A077}"/>
              </a:ext>
            </a:extLst>
          </p:cNvPr>
          <p:cNvSpPr txBox="1"/>
          <p:nvPr/>
        </p:nvSpPr>
        <p:spPr>
          <a:xfrm>
            <a:off x="981319" y="8640990"/>
            <a:ext cx="1261374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行　き　先</a:t>
            </a:r>
            <a:endParaRPr lang="en-US" altLang="ja-JP" sz="1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7676A1B2-1FD3-48A1-B8C9-FCD09829E77F}"/>
              </a:ext>
            </a:extLst>
          </p:cNvPr>
          <p:cNvSpPr txBox="1"/>
          <p:nvPr/>
        </p:nvSpPr>
        <p:spPr>
          <a:xfrm>
            <a:off x="2682977" y="8563963"/>
            <a:ext cx="451261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〇〇〇〇〇〇〇〇</a:t>
            </a:r>
            <a:endParaRPr lang="en-US" altLang="ja-JP" sz="20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0" name="四角形: 角を丸くする 39">
            <a:extLst>
              <a:ext uri="{FF2B5EF4-FFF2-40B4-BE49-F238E27FC236}">
                <a16:creationId xmlns:a16="http://schemas.microsoft.com/office/drawing/2014/main" id="{D04EF9F9-8C29-4D4E-9C35-34023F19E82E}"/>
              </a:ext>
            </a:extLst>
          </p:cNvPr>
          <p:cNvSpPr/>
          <p:nvPr/>
        </p:nvSpPr>
        <p:spPr>
          <a:xfrm>
            <a:off x="661727" y="9147399"/>
            <a:ext cx="1868113" cy="373380"/>
          </a:xfrm>
          <a:prstGeom prst="roundRect">
            <a:avLst>
              <a:gd name="adj" fmla="val 50000"/>
            </a:avLst>
          </a:prstGeom>
          <a:solidFill>
            <a:srgbClr val="EA8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38FDC385-3CF1-4978-B291-6D1C0A58D8C9}"/>
              </a:ext>
            </a:extLst>
          </p:cNvPr>
          <p:cNvSpPr txBox="1"/>
          <p:nvPr/>
        </p:nvSpPr>
        <p:spPr>
          <a:xfrm>
            <a:off x="1057519" y="9151530"/>
            <a:ext cx="1261374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宿　　 泊</a:t>
            </a:r>
            <a:endParaRPr lang="en-US" altLang="ja-JP" sz="1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E8E11FA3-B132-49EB-9859-423D02495A87}"/>
              </a:ext>
            </a:extLst>
          </p:cNvPr>
          <p:cNvSpPr txBox="1"/>
          <p:nvPr/>
        </p:nvSpPr>
        <p:spPr>
          <a:xfrm>
            <a:off x="2682977" y="9066883"/>
            <a:ext cx="45126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〇〇〇〇〇〇</a:t>
            </a:r>
            <a:r>
              <a:rPr lang="en-US" altLang="ja-JP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電話 </a:t>
            </a:r>
            <a:r>
              <a:rPr lang="en-US" altLang="ja-JP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000-000-0000)</a:t>
            </a:r>
          </a:p>
        </p:txBody>
      </p:sp>
      <p:sp>
        <p:nvSpPr>
          <p:cNvPr id="43" name="四角形: 角を丸くする 42">
            <a:extLst>
              <a:ext uri="{FF2B5EF4-FFF2-40B4-BE49-F238E27FC236}">
                <a16:creationId xmlns:a16="http://schemas.microsoft.com/office/drawing/2014/main" id="{734DAFE0-E0E6-4467-907B-561E5663A2D6}"/>
              </a:ext>
            </a:extLst>
          </p:cNvPr>
          <p:cNvSpPr/>
          <p:nvPr/>
        </p:nvSpPr>
        <p:spPr>
          <a:xfrm>
            <a:off x="661727" y="9657939"/>
            <a:ext cx="1868113" cy="373380"/>
          </a:xfrm>
          <a:prstGeom prst="roundRect">
            <a:avLst>
              <a:gd name="adj" fmla="val 50000"/>
            </a:avLst>
          </a:prstGeom>
          <a:solidFill>
            <a:srgbClr val="EA8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37C5E3CB-E585-4E4F-BAB6-B5C4422C8EE6}"/>
              </a:ext>
            </a:extLst>
          </p:cNvPr>
          <p:cNvSpPr txBox="1"/>
          <p:nvPr/>
        </p:nvSpPr>
        <p:spPr>
          <a:xfrm>
            <a:off x="795835" y="9662070"/>
            <a:ext cx="1784741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集合場所と時間</a:t>
            </a:r>
            <a:endParaRPr lang="en-US" altLang="ja-JP" sz="1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AF7D52FD-FCBD-4267-B525-C3B1DCF6AD4B}"/>
              </a:ext>
            </a:extLst>
          </p:cNvPr>
          <p:cNvSpPr txBox="1"/>
          <p:nvPr/>
        </p:nvSpPr>
        <p:spPr>
          <a:xfrm>
            <a:off x="2682977" y="9592663"/>
            <a:ext cx="45126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r>
              <a:rPr lang="en-US" altLang="ja-JP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〇〇〇〇〇〇集合</a:t>
            </a:r>
            <a:r>
              <a:rPr lang="en-US" altLang="ja-JP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>
            <a:extLst>
              <a:ext uri="{FF2B5EF4-FFF2-40B4-BE49-F238E27FC236}">
                <a16:creationId xmlns:a16="http://schemas.microsoft.com/office/drawing/2014/main" id="{67227B96-FB94-414D-937D-E1569D7348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727" y="662509"/>
            <a:ext cx="6236221" cy="716281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F2F417F5-C79E-4E34-8429-8B4149D5A8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783" y="1873917"/>
            <a:ext cx="6102108" cy="4849378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4050EDEE-47B8-440D-99E9-6D93B57045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068" y="7289280"/>
            <a:ext cx="7775809" cy="3656175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B600FC37-ED22-430F-88AB-A2458065908D}"/>
              </a:ext>
            </a:extLst>
          </p:cNvPr>
          <p:cNvSpPr txBox="1"/>
          <p:nvPr/>
        </p:nvSpPr>
        <p:spPr>
          <a:xfrm>
            <a:off x="728783" y="6723295"/>
            <a:ext cx="6010374" cy="10618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ja-JP" altLang="en-US" sz="1400" b="1" kern="1400" dirty="0">
                <a:solidFill>
                  <a:srgbClr val="3F250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社員旅行の日程が下記のとおり決まりましたので、お知らせします。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1400" b="1" kern="1400" dirty="0">
                <a:solidFill>
                  <a:srgbClr val="3F250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日頃の疲れを旅行で癒し、社員相互の親睦をはかっていただきたいと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1400" b="1" kern="1400" dirty="0">
                <a:solidFill>
                  <a:srgbClr val="3F250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考えていますので、各自業務等調整して参加するようお願いします。</a:t>
            </a: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07EA2984-76FD-4C1A-8679-D62D6FDB0446}"/>
              </a:ext>
            </a:extLst>
          </p:cNvPr>
          <p:cNvSpPr/>
          <p:nvPr/>
        </p:nvSpPr>
        <p:spPr>
          <a:xfrm>
            <a:off x="661727" y="8141559"/>
            <a:ext cx="1868113" cy="373380"/>
          </a:xfrm>
          <a:prstGeom prst="roundRect">
            <a:avLst>
              <a:gd name="adj" fmla="val 50000"/>
            </a:avLst>
          </a:prstGeom>
          <a:solidFill>
            <a:srgbClr val="EA8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87FE8D7C-C2B8-4A20-9B45-E18443A34671}"/>
              </a:ext>
            </a:extLst>
          </p:cNvPr>
          <p:cNvSpPr txBox="1"/>
          <p:nvPr/>
        </p:nvSpPr>
        <p:spPr>
          <a:xfrm>
            <a:off x="1057519" y="8145690"/>
            <a:ext cx="1261374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　　 時</a:t>
            </a:r>
            <a:endParaRPr lang="en-US" altLang="ja-JP" sz="1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76A7C09-45CA-44E3-AAEE-89D24C24DD06}"/>
              </a:ext>
            </a:extLst>
          </p:cNvPr>
          <p:cNvSpPr txBox="1"/>
          <p:nvPr/>
        </p:nvSpPr>
        <p:spPr>
          <a:xfrm>
            <a:off x="2682977" y="8060483"/>
            <a:ext cx="4512614" cy="517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〇月〇日</a:t>
            </a:r>
            <a:r>
              <a:rPr lang="en-US" altLang="ja-JP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lang="ja-JP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～〇日</a:t>
            </a:r>
            <a:r>
              <a:rPr lang="en-US" altLang="ja-JP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</a:t>
            </a:r>
            <a:r>
              <a:rPr lang="en-US" altLang="ja-JP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4" name="四角形: 角を丸くする 33">
            <a:extLst>
              <a:ext uri="{FF2B5EF4-FFF2-40B4-BE49-F238E27FC236}">
                <a16:creationId xmlns:a16="http://schemas.microsoft.com/office/drawing/2014/main" id="{0A19F1A0-5C1A-43AE-8DD5-011B1BA5133E}"/>
              </a:ext>
            </a:extLst>
          </p:cNvPr>
          <p:cNvSpPr/>
          <p:nvPr/>
        </p:nvSpPr>
        <p:spPr>
          <a:xfrm>
            <a:off x="661727" y="8636859"/>
            <a:ext cx="1868113" cy="373380"/>
          </a:xfrm>
          <a:prstGeom prst="roundRect">
            <a:avLst>
              <a:gd name="adj" fmla="val 50000"/>
            </a:avLst>
          </a:prstGeom>
          <a:solidFill>
            <a:srgbClr val="EA8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CEB358A7-4119-417F-89AA-60618145A7C7}"/>
              </a:ext>
            </a:extLst>
          </p:cNvPr>
          <p:cNvSpPr txBox="1"/>
          <p:nvPr/>
        </p:nvSpPr>
        <p:spPr>
          <a:xfrm>
            <a:off x="981319" y="8640990"/>
            <a:ext cx="1261374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行　き　先</a:t>
            </a:r>
            <a:endParaRPr lang="en-US" altLang="ja-JP" sz="1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5F34E2E-DBBF-4666-9FA3-B87AB7B89B9A}"/>
              </a:ext>
            </a:extLst>
          </p:cNvPr>
          <p:cNvSpPr txBox="1"/>
          <p:nvPr/>
        </p:nvSpPr>
        <p:spPr>
          <a:xfrm>
            <a:off x="2682977" y="8563963"/>
            <a:ext cx="4512614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〇〇〇〇〇〇〇〇</a:t>
            </a:r>
            <a:endParaRPr lang="en-US" altLang="ja-JP" sz="2000" dirty="0">
              <a:solidFill>
                <a:schemeClr val="tx1">
                  <a:lumMod val="75000"/>
                  <a:lumOff val="2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" name="四角形: 角を丸くする 45">
            <a:extLst>
              <a:ext uri="{FF2B5EF4-FFF2-40B4-BE49-F238E27FC236}">
                <a16:creationId xmlns:a16="http://schemas.microsoft.com/office/drawing/2014/main" id="{D5A793BB-7054-474E-A43B-22C411F9C4D3}"/>
              </a:ext>
            </a:extLst>
          </p:cNvPr>
          <p:cNvSpPr/>
          <p:nvPr/>
        </p:nvSpPr>
        <p:spPr>
          <a:xfrm>
            <a:off x="661727" y="9147399"/>
            <a:ext cx="1868113" cy="373380"/>
          </a:xfrm>
          <a:prstGeom prst="roundRect">
            <a:avLst>
              <a:gd name="adj" fmla="val 50000"/>
            </a:avLst>
          </a:prstGeom>
          <a:solidFill>
            <a:srgbClr val="EA8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FD20782E-8A83-4A2D-B05A-33C134267339}"/>
              </a:ext>
            </a:extLst>
          </p:cNvPr>
          <p:cNvSpPr txBox="1"/>
          <p:nvPr/>
        </p:nvSpPr>
        <p:spPr>
          <a:xfrm>
            <a:off x="1057519" y="9151530"/>
            <a:ext cx="1261374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宿　　 泊</a:t>
            </a:r>
            <a:endParaRPr lang="en-US" altLang="ja-JP" sz="1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53B1F25E-6655-4026-AFB5-9190315F1376}"/>
              </a:ext>
            </a:extLst>
          </p:cNvPr>
          <p:cNvSpPr txBox="1"/>
          <p:nvPr/>
        </p:nvSpPr>
        <p:spPr>
          <a:xfrm>
            <a:off x="2682977" y="9066883"/>
            <a:ext cx="45126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〇〇〇〇〇〇</a:t>
            </a:r>
            <a:r>
              <a:rPr lang="en-US" altLang="ja-JP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電話 </a:t>
            </a:r>
            <a:r>
              <a:rPr lang="en-US" altLang="ja-JP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000-000-0000)</a:t>
            </a:r>
          </a:p>
        </p:txBody>
      </p:sp>
      <p:sp>
        <p:nvSpPr>
          <p:cNvPr id="53" name="四角形: 角を丸くする 52">
            <a:extLst>
              <a:ext uri="{FF2B5EF4-FFF2-40B4-BE49-F238E27FC236}">
                <a16:creationId xmlns:a16="http://schemas.microsoft.com/office/drawing/2014/main" id="{7B16701F-BB4E-4055-9E0C-FA19489608CC}"/>
              </a:ext>
            </a:extLst>
          </p:cNvPr>
          <p:cNvSpPr/>
          <p:nvPr/>
        </p:nvSpPr>
        <p:spPr>
          <a:xfrm>
            <a:off x="661727" y="9657939"/>
            <a:ext cx="1868113" cy="373380"/>
          </a:xfrm>
          <a:prstGeom prst="roundRect">
            <a:avLst>
              <a:gd name="adj" fmla="val 50000"/>
            </a:avLst>
          </a:prstGeom>
          <a:solidFill>
            <a:srgbClr val="EA8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4E5C9DC1-C04E-467C-A232-5C24257D5BD4}"/>
              </a:ext>
            </a:extLst>
          </p:cNvPr>
          <p:cNvSpPr txBox="1"/>
          <p:nvPr/>
        </p:nvSpPr>
        <p:spPr>
          <a:xfrm>
            <a:off x="795835" y="9662070"/>
            <a:ext cx="1784741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集合場所と時間</a:t>
            </a:r>
            <a:endParaRPr lang="en-US" altLang="ja-JP" sz="1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ED4293EC-46E1-459E-A316-E1E8B03B5B90}"/>
              </a:ext>
            </a:extLst>
          </p:cNvPr>
          <p:cNvSpPr txBox="1"/>
          <p:nvPr/>
        </p:nvSpPr>
        <p:spPr>
          <a:xfrm>
            <a:off x="2682977" y="9592663"/>
            <a:ext cx="45126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時</a:t>
            </a:r>
            <a:r>
              <a:rPr lang="en-US" altLang="ja-JP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〇〇〇〇〇〇集合</a:t>
            </a:r>
            <a:r>
              <a:rPr lang="en-US" altLang="ja-JP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AFF1FA7B-6733-4957-9D97-C985990D75EF}"/>
              </a:ext>
            </a:extLst>
          </p:cNvPr>
          <p:cNvSpPr/>
          <p:nvPr/>
        </p:nvSpPr>
        <p:spPr>
          <a:xfrm rot="10800000">
            <a:off x="-12406" y="-1"/>
            <a:ext cx="7572081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500" dirty="0">
              <a:latin typeface="+mn-ea"/>
            </a:endParaRP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E9914F9C-A817-4734-953B-AE4FDB766D1B}"/>
              </a:ext>
            </a:extLst>
          </p:cNvPr>
          <p:cNvSpPr/>
          <p:nvPr/>
        </p:nvSpPr>
        <p:spPr>
          <a:xfrm>
            <a:off x="378558" y="494380"/>
            <a:ext cx="6730421" cy="100198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C2E76BD1-44D6-4E01-A2AD-960BA3D7E645}"/>
              </a:ext>
            </a:extLst>
          </p:cNvPr>
          <p:cNvSpPr/>
          <p:nvPr/>
        </p:nvSpPr>
        <p:spPr>
          <a:xfrm>
            <a:off x="381148" y="6740284"/>
            <a:ext cx="6730421" cy="91598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5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803665A6-3238-4D9A-AED1-2BFAB4B131E6}"/>
              </a:ext>
            </a:extLst>
          </p:cNvPr>
          <p:cNvSpPr/>
          <p:nvPr/>
        </p:nvSpPr>
        <p:spPr>
          <a:xfrm>
            <a:off x="378559" y="8060483"/>
            <a:ext cx="6730420" cy="212491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5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F2008E69-D1DF-4940-91FD-EE2E1AF68924}"/>
              </a:ext>
            </a:extLst>
          </p:cNvPr>
          <p:cNvSpPr/>
          <p:nvPr/>
        </p:nvSpPr>
        <p:spPr>
          <a:xfrm>
            <a:off x="396182" y="1846038"/>
            <a:ext cx="6730421" cy="448505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写真を変更することができます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556621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04776" y="1232469"/>
            <a:ext cx="5708483" cy="435778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317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317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451</TotalTime>
  <Words>321</Words>
  <Application>Microsoft Office PowerPoint</Application>
  <PresentationFormat>ユーザー設定</PresentationFormat>
  <Paragraphs>42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64</cp:revision>
  <dcterms:created xsi:type="dcterms:W3CDTF">2016-11-25T08:55:21Z</dcterms:created>
  <dcterms:modified xsi:type="dcterms:W3CDTF">2018-01-23T13:41:07Z</dcterms:modified>
</cp:coreProperties>
</file>