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260" y="1116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173DBC6-BBA7-4C16-90F2-547E9DE281E0}"/>
              </a:ext>
            </a:extLst>
          </p:cNvPr>
          <p:cNvSpPr/>
          <p:nvPr userDrawn="1"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rgbClr val="00A1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</p:spTree>
    <p:extLst>
      <p:ext uri="{BB962C8B-B14F-4D97-AF65-F5344CB8AC3E}">
        <p14:creationId xmlns:p14="http://schemas.microsoft.com/office/powerpoint/2010/main" val="1763991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562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27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>
            <a:extLst>
              <a:ext uri="{FF2B5EF4-FFF2-40B4-BE49-F238E27FC236}">
                <a16:creationId xmlns:a16="http://schemas.microsoft.com/office/drawing/2014/main" id="{91B3232C-C486-4AA6-91C0-F8F6F22711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65" y="338505"/>
            <a:ext cx="4771394" cy="2105534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7E720014-184A-42EC-AF59-F324143DFF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85979"/>
            <a:ext cx="5344650" cy="3314546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C218E76C-9866-4634-BF31-94990D504B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955" y="2661701"/>
            <a:ext cx="558171" cy="1068930"/>
          </a:xfrm>
          <a:prstGeom prst="rect">
            <a:avLst/>
          </a:prstGeom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954EECBB-F232-4C63-942D-636D675680EA}"/>
              </a:ext>
            </a:extLst>
          </p:cNvPr>
          <p:cNvSpPr txBox="1"/>
          <p:nvPr/>
        </p:nvSpPr>
        <p:spPr>
          <a:xfrm>
            <a:off x="1264948" y="6027027"/>
            <a:ext cx="2724379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ja-JP" sz="1980" b="1" dirty="0">
                <a:solidFill>
                  <a:srgbClr val="FFF1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SAVE ENERGY</a:t>
            </a:r>
          </a:p>
        </p:txBody>
      </p:sp>
      <p:sp>
        <p:nvSpPr>
          <p:cNvPr id="48" name="四角形: 角を丸くする 47">
            <a:extLst>
              <a:ext uri="{FF2B5EF4-FFF2-40B4-BE49-F238E27FC236}">
                <a16:creationId xmlns:a16="http://schemas.microsoft.com/office/drawing/2014/main" id="{9B4409C0-4DCD-417D-A8D4-E97459BB866A}"/>
              </a:ext>
            </a:extLst>
          </p:cNvPr>
          <p:cNvSpPr/>
          <p:nvPr/>
        </p:nvSpPr>
        <p:spPr>
          <a:xfrm>
            <a:off x="398254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6D8F559C-F102-446A-9720-4CCE1A9854A7}"/>
              </a:ext>
            </a:extLst>
          </p:cNvPr>
          <p:cNvSpPr txBox="1"/>
          <p:nvPr/>
        </p:nvSpPr>
        <p:spPr>
          <a:xfrm>
            <a:off x="333710" y="6635307"/>
            <a:ext cx="78639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エアコン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en-US" altLang="ja-JP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28</a:t>
            </a:r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℃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C6E1A1AC-51D9-467B-8790-0056133ECC50}"/>
              </a:ext>
            </a:extLst>
          </p:cNvPr>
          <p:cNvSpPr/>
          <p:nvPr/>
        </p:nvSpPr>
        <p:spPr>
          <a:xfrm>
            <a:off x="1354562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3F9C157-F772-46B1-AC0F-C3DAE5A770FC}"/>
              </a:ext>
            </a:extLst>
          </p:cNvPr>
          <p:cNvSpPr txBox="1"/>
          <p:nvPr/>
        </p:nvSpPr>
        <p:spPr>
          <a:xfrm>
            <a:off x="1251918" y="6635307"/>
            <a:ext cx="856526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パソコン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節電モード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2" name="四角形: 角を丸くする 51">
            <a:extLst>
              <a:ext uri="{FF2B5EF4-FFF2-40B4-BE49-F238E27FC236}">
                <a16:creationId xmlns:a16="http://schemas.microsoft.com/office/drawing/2014/main" id="{0260151E-CD45-423D-971B-0F88F5025A2F}"/>
              </a:ext>
            </a:extLst>
          </p:cNvPr>
          <p:cNvSpPr/>
          <p:nvPr/>
        </p:nvSpPr>
        <p:spPr>
          <a:xfrm>
            <a:off x="2316459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04619CC-10FF-42CF-A622-F4743D38F817}"/>
              </a:ext>
            </a:extLst>
          </p:cNvPr>
          <p:cNvSpPr txBox="1"/>
          <p:nvPr/>
        </p:nvSpPr>
        <p:spPr>
          <a:xfrm>
            <a:off x="2251915" y="6559142"/>
            <a:ext cx="786393" cy="549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電気は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こまめに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消す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DFEA7451-F0DA-4AF9-AE54-46E0A66D7F51}"/>
              </a:ext>
            </a:extLst>
          </p:cNvPr>
          <p:cNvSpPr/>
          <p:nvPr/>
        </p:nvSpPr>
        <p:spPr>
          <a:xfrm>
            <a:off x="3283372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03A4944-6C52-4152-B92D-0F5B74B8293A}"/>
              </a:ext>
            </a:extLst>
          </p:cNvPr>
          <p:cNvSpPr txBox="1"/>
          <p:nvPr/>
        </p:nvSpPr>
        <p:spPr>
          <a:xfrm>
            <a:off x="3218828" y="6635307"/>
            <a:ext cx="78639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衣類で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温度調節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6" name="四角形: 角を丸くする 55">
            <a:extLst>
              <a:ext uri="{FF2B5EF4-FFF2-40B4-BE49-F238E27FC236}">
                <a16:creationId xmlns:a16="http://schemas.microsoft.com/office/drawing/2014/main" id="{AC255201-AE86-4BEA-939D-421A26575AE7}"/>
              </a:ext>
            </a:extLst>
          </p:cNvPr>
          <p:cNvSpPr/>
          <p:nvPr/>
        </p:nvSpPr>
        <p:spPr>
          <a:xfrm>
            <a:off x="4250285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772F9755-8F34-4B0D-ABD8-DE8801E5644A}"/>
              </a:ext>
            </a:extLst>
          </p:cNvPr>
          <p:cNvSpPr txBox="1"/>
          <p:nvPr/>
        </p:nvSpPr>
        <p:spPr>
          <a:xfrm>
            <a:off x="4185741" y="6635307"/>
            <a:ext cx="78639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効率よく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仕事する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58" name="図 57">
            <a:extLst>
              <a:ext uri="{FF2B5EF4-FFF2-40B4-BE49-F238E27FC236}">
                <a16:creationId xmlns:a16="http://schemas.microsoft.com/office/drawing/2014/main" id="{73B71ABF-218B-4CCE-AC12-3B54631F8F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965" y="338505"/>
            <a:ext cx="4771394" cy="2105534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954DAC66-DD9C-414B-A097-D2A1B0707D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700" y="2685979"/>
            <a:ext cx="5344650" cy="3314546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EDEB8009-7574-4A1F-A742-E2A947EEDA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655" y="2661701"/>
            <a:ext cx="558171" cy="106893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A95B1F86-BAA2-4365-AA73-F7BE01B06627}"/>
              </a:ext>
            </a:extLst>
          </p:cNvPr>
          <p:cNvSpPr txBox="1"/>
          <p:nvPr/>
        </p:nvSpPr>
        <p:spPr>
          <a:xfrm>
            <a:off x="6611648" y="6027027"/>
            <a:ext cx="2724379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ja-JP" sz="1980" b="1" dirty="0">
                <a:solidFill>
                  <a:srgbClr val="FFF1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SAVE ENERGY</a:t>
            </a:r>
          </a:p>
        </p:txBody>
      </p:sp>
      <p:sp>
        <p:nvSpPr>
          <p:cNvPr id="62" name="四角形: 角を丸くする 61">
            <a:extLst>
              <a:ext uri="{FF2B5EF4-FFF2-40B4-BE49-F238E27FC236}">
                <a16:creationId xmlns:a16="http://schemas.microsoft.com/office/drawing/2014/main" id="{C2173D1E-E5B3-49FC-9B63-9939623C8D6D}"/>
              </a:ext>
            </a:extLst>
          </p:cNvPr>
          <p:cNvSpPr/>
          <p:nvPr/>
        </p:nvSpPr>
        <p:spPr>
          <a:xfrm>
            <a:off x="5744954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36DC181C-B335-4518-A234-BB9CE3B48D3C}"/>
              </a:ext>
            </a:extLst>
          </p:cNvPr>
          <p:cNvSpPr txBox="1"/>
          <p:nvPr/>
        </p:nvSpPr>
        <p:spPr>
          <a:xfrm>
            <a:off x="5680410" y="6635307"/>
            <a:ext cx="78639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エアコン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en-US" altLang="ja-JP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28</a:t>
            </a:r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℃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4" name="四角形: 角を丸くする 63">
            <a:extLst>
              <a:ext uri="{FF2B5EF4-FFF2-40B4-BE49-F238E27FC236}">
                <a16:creationId xmlns:a16="http://schemas.microsoft.com/office/drawing/2014/main" id="{ED0213CE-A508-476B-B5B9-2DF0FD1B95A1}"/>
              </a:ext>
            </a:extLst>
          </p:cNvPr>
          <p:cNvSpPr/>
          <p:nvPr/>
        </p:nvSpPr>
        <p:spPr>
          <a:xfrm>
            <a:off x="6701262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5F2A58A1-E662-4989-9151-A6BE7198124B}"/>
              </a:ext>
            </a:extLst>
          </p:cNvPr>
          <p:cNvSpPr txBox="1"/>
          <p:nvPr/>
        </p:nvSpPr>
        <p:spPr>
          <a:xfrm>
            <a:off x="6599328" y="6635307"/>
            <a:ext cx="86188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パソコン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節電モード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6" name="四角形: 角を丸くする 65">
            <a:extLst>
              <a:ext uri="{FF2B5EF4-FFF2-40B4-BE49-F238E27FC236}">
                <a16:creationId xmlns:a16="http://schemas.microsoft.com/office/drawing/2014/main" id="{FCCFFBA8-1AAD-4D43-A345-98D4072099F5}"/>
              </a:ext>
            </a:extLst>
          </p:cNvPr>
          <p:cNvSpPr/>
          <p:nvPr/>
        </p:nvSpPr>
        <p:spPr>
          <a:xfrm>
            <a:off x="7663159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8950008-5DB6-4AA8-BCA4-2DC602180EA5}"/>
              </a:ext>
            </a:extLst>
          </p:cNvPr>
          <p:cNvSpPr txBox="1"/>
          <p:nvPr/>
        </p:nvSpPr>
        <p:spPr>
          <a:xfrm>
            <a:off x="7598615" y="6559142"/>
            <a:ext cx="786393" cy="549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電気は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こまめに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消す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8" name="四角形: 角を丸くする 67">
            <a:extLst>
              <a:ext uri="{FF2B5EF4-FFF2-40B4-BE49-F238E27FC236}">
                <a16:creationId xmlns:a16="http://schemas.microsoft.com/office/drawing/2014/main" id="{E94EE4CA-C201-45DF-9C22-B8568657307C}"/>
              </a:ext>
            </a:extLst>
          </p:cNvPr>
          <p:cNvSpPr/>
          <p:nvPr/>
        </p:nvSpPr>
        <p:spPr>
          <a:xfrm>
            <a:off x="8630072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E2369541-E8EC-4D52-A958-5EAE1A0DAEF1}"/>
              </a:ext>
            </a:extLst>
          </p:cNvPr>
          <p:cNvSpPr txBox="1"/>
          <p:nvPr/>
        </p:nvSpPr>
        <p:spPr>
          <a:xfrm>
            <a:off x="8565528" y="6635307"/>
            <a:ext cx="78639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衣類で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温度調節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2" name="四角形: 角を丸くする 71">
            <a:extLst>
              <a:ext uri="{FF2B5EF4-FFF2-40B4-BE49-F238E27FC236}">
                <a16:creationId xmlns:a16="http://schemas.microsoft.com/office/drawing/2014/main" id="{ECAF92C7-D9FF-40BD-AFC8-BAF4DCF5C93B}"/>
              </a:ext>
            </a:extLst>
          </p:cNvPr>
          <p:cNvSpPr/>
          <p:nvPr/>
        </p:nvSpPr>
        <p:spPr>
          <a:xfrm>
            <a:off x="9596985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694C6B73-5D32-4DCB-A0A3-49BC477A49AC}"/>
              </a:ext>
            </a:extLst>
          </p:cNvPr>
          <p:cNvSpPr txBox="1"/>
          <p:nvPr/>
        </p:nvSpPr>
        <p:spPr>
          <a:xfrm>
            <a:off x="9532441" y="6635307"/>
            <a:ext cx="78639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効率よく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仕事する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>
            <a:extLst>
              <a:ext uri="{FF2B5EF4-FFF2-40B4-BE49-F238E27FC236}">
                <a16:creationId xmlns:a16="http://schemas.microsoft.com/office/drawing/2014/main" id="{7B76768F-ED2A-4283-BB35-690016487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65" y="338505"/>
            <a:ext cx="4771394" cy="2105534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2955D17C-E622-4E71-AB17-0536208CBD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85979"/>
            <a:ext cx="5344650" cy="3314546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5191FF97-CB37-4332-B435-D396A1310E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955" y="2661701"/>
            <a:ext cx="558171" cy="106893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201867E-0897-4841-BA35-A461D5A3C821}"/>
              </a:ext>
            </a:extLst>
          </p:cNvPr>
          <p:cNvSpPr txBox="1"/>
          <p:nvPr/>
        </p:nvSpPr>
        <p:spPr>
          <a:xfrm>
            <a:off x="1264948" y="6027027"/>
            <a:ext cx="2724379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ja-JP" sz="1980" b="1" dirty="0">
                <a:solidFill>
                  <a:srgbClr val="FFF1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SAVE ENERGY</a:t>
            </a:r>
          </a:p>
        </p:txBody>
      </p:sp>
      <p:sp>
        <p:nvSpPr>
          <p:cNvPr id="35" name="四角形: 角を丸くする 34">
            <a:extLst>
              <a:ext uri="{FF2B5EF4-FFF2-40B4-BE49-F238E27FC236}">
                <a16:creationId xmlns:a16="http://schemas.microsoft.com/office/drawing/2014/main" id="{9117DB47-081C-4A7D-9985-BD303B7B4BF1}"/>
              </a:ext>
            </a:extLst>
          </p:cNvPr>
          <p:cNvSpPr/>
          <p:nvPr/>
        </p:nvSpPr>
        <p:spPr>
          <a:xfrm>
            <a:off x="398254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DD6B3DC-362F-400C-8401-574A81ACD1DC}"/>
              </a:ext>
            </a:extLst>
          </p:cNvPr>
          <p:cNvSpPr txBox="1"/>
          <p:nvPr/>
        </p:nvSpPr>
        <p:spPr>
          <a:xfrm>
            <a:off x="333710" y="6635307"/>
            <a:ext cx="78639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エアコン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en-US" altLang="ja-JP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28</a:t>
            </a:r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℃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D54A0384-E913-4AD7-A703-A837BD9A23A5}"/>
              </a:ext>
            </a:extLst>
          </p:cNvPr>
          <p:cNvSpPr/>
          <p:nvPr/>
        </p:nvSpPr>
        <p:spPr>
          <a:xfrm>
            <a:off x="1354562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072D796-62F0-48E9-AC68-1F47EDA1EAD1}"/>
              </a:ext>
            </a:extLst>
          </p:cNvPr>
          <p:cNvSpPr txBox="1"/>
          <p:nvPr/>
        </p:nvSpPr>
        <p:spPr>
          <a:xfrm>
            <a:off x="1251918" y="6635307"/>
            <a:ext cx="856526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パソコン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節電モード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6BADED04-6078-4B12-B004-8088EE322193}"/>
              </a:ext>
            </a:extLst>
          </p:cNvPr>
          <p:cNvSpPr/>
          <p:nvPr/>
        </p:nvSpPr>
        <p:spPr>
          <a:xfrm>
            <a:off x="2316459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137D30A-16B8-4137-8833-8CC193C66A3D}"/>
              </a:ext>
            </a:extLst>
          </p:cNvPr>
          <p:cNvSpPr txBox="1"/>
          <p:nvPr/>
        </p:nvSpPr>
        <p:spPr>
          <a:xfrm>
            <a:off x="2251915" y="6559142"/>
            <a:ext cx="786393" cy="549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電気は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こまめに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消す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1" name="四角形: 角を丸くする 40">
            <a:extLst>
              <a:ext uri="{FF2B5EF4-FFF2-40B4-BE49-F238E27FC236}">
                <a16:creationId xmlns:a16="http://schemas.microsoft.com/office/drawing/2014/main" id="{A7B84653-83AA-446E-A4CE-A90128D56905}"/>
              </a:ext>
            </a:extLst>
          </p:cNvPr>
          <p:cNvSpPr/>
          <p:nvPr/>
        </p:nvSpPr>
        <p:spPr>
          <a:xfrm>
            <a:off x="3283372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45E88A5-C980-4B5D-93EF-C7AACEA77867}"/>
              </a:ext>
            </a:extLst>
          </p:cNvPr>
          <p:cNvSpPr txBox="1"/>
          <p:nvPr/>
        </p:nvSpPr>
        <p:spPr>
          <a:xfrm>
            <a:off x="3218828" y="6635307"/>
            <a:ext cx="78639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衣類で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温度調節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3" name="四角形: 角を丸くする 42">
            <a:extLst>
              <a:ext uri="{FF2B5EF4-FFF2-40B4-BE49-F238E27FC236}">
                <a16:creationId xmlns:a16="http://schemas.microsoft.com/office/drawing/2014/main" id="{35E49C7F-39F2-48BB-9E06-61C08C678E61}"/>
              </a:ext>
            </a:extLst>
          </p:cNvPr>
          <p:cNvSpPr/>
          <p:nvPr/>
        </p:nvSpPr>
        <p:spPr>
          <a:xfrm>
            <a:off x="4250285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C0C9B6C6-897E-4A1B-8E51-BAE55696A797}"/>
              </a:ext>
            </a:extLst>
          </p:cNvPr>
          <p:cNvSpPr txBox="1"/>
          <p:nvPr/>
        </p:nvSpPr>
        <p:spPr>
          <a:xfrm>
            <a:off x="4185741" y="6635307"/>
            <a:ext cx="78639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効率よく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仕事する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5" name="図 44">
            <a:extLst>
              <a:ext uri="{FF2B5EF4-FFF2-40B4-BE49-F238E27FC236}">
                <a16:creationId xmlns:a16="http://schemas.microsoft.com/office/drawing/2014/main" id="{8ABC9A34-AA58-4AEB-9A18-509BC91D63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965" y="338505"/>
            <a:ext cx="4771394" cy="2105534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C963D201-5107-4288-919F-73E90D036D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700" y="2685979"/>
            <a:ext cx="5344650" cy="3314546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4935763B-9F44-46F5-918E-3E45659D7A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655" y="2661701"/>
            <a:ext cx="558171" cy="1068930"/>
          </a:xfrm>
          <a:prstGeom prst="rect">
            <a:avLst/>
          </a:prstGeom>
        </p:spPr>
      </p:pic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1792DEAB-FE6B-41C5-9531-A3569997721E}"/>
              </a:ext>
            </a:extLst>
          </p:cNvPr>
          <p:cNvSpPr txBox="1"/>
          <p:nvPr/>
        </p:nvSpPr>
        <p:spPr>
          <a:xfrm>
            <a:off x="6611648" y="6027027"/>
            <a:ext cx="2724379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ja-JP" sz="1980" b="1" dirty="0">
                <a:solidFill>
                  <a:srgbClr val="FFF1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SAVE ENERGY</a:t>
            </a:r>
          </a:p>
        </p:txBody>
      </p:sp>
      <p:sp>
        <p:nvSpPr>
          <p:cNvPr id="49" name="四角形: 角を丸くする 48">
            <a:extLst>
              <a:ext uri="{FF2B5EF4-FFF2-40B4-BE49-F238E27FC236}">
                <a16:creationId xmlns:a16="http://schemas.microsoft.com/office/drawing/2014/main" id="{6358EEE8-8A5F-4481-9B30-F204B672BCCB}"/>
              </a:ext>
            </a:extLst>
          </p:cNvPr>
          <p:cNvSpPr/>
          <p:nvPr/>
        </p:nvSpPr>
        <p:spPr>
          <a:xfrm>
            <a:off x="5744954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57014ADF-E2EF-4DD5-B39D-102076638098}"/>
              </a:ext>
            </a:extLst>
          </p:cNvPr>
          <p:cNvSpPr txBox="1"/>
          <p:nvPr/>
        </p:nvSpPr>
        <p:spPr>
          <a:xfrm>
            <a:off x="5680410" y="6635307"/>
            <a:ext cx="78639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エアコン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en-US" altLang="ja-JP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28</a:t>
            </a:r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℃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5ED44210-ADB6-4632-A7C1-FB9650B25D34}"/>
              </a:ext>
            </a:extLst>
          </p:cNvPr>
          <p:cNvSpPr/>
          <p:nvPr/>
        </p:nvSpPr>
        <p:spPr>
          <a:xfrm>
            <a:off x="6701262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2B08B42E-B5E6-46E2-8F5C-4D90885DA9FF}"/>
              </a:ext>
            </a:extLst>
          </p:cNvPr>
          <p:cNvSpPr txBox="1"/>
          <p:nvPr/>
        </p:nvSpPr>
        <p:spPr>
          <a:xfrm>
            <a:off x="6599328" y="6635307"/>
            <a:ext cx="86188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パソコン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節電モード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9D727BAD-2336-4933-BDB8-2E0870B65BBA}"/>
              </a:ext>
            </a:extLst>
          </p:cNvPr>
          <p:cNvSpPr/>
          <p:nvPr/>
        </p:nvSpPr>
        <p:spPr>
          <a:xfrm>
            <a:off x="7663159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D0448EBC-F466-49E4-841B-D473CFCB38B7}"/>
              </a:ext>
            </a:extLst>
          </p:cNvPr>
          <p:cNvSpPr txBox="1"/>
          <p:nvPr/>
        </p:nvSpPr>
        <p:spPr>
          <a:xfrm>
            <a:off x="7598615" y="6559142"/>
            <a:ext cx="786393" cy="549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電気は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こまめに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消す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F2A650EF-61C0-49E1-81E8-A3E7D1F46E1D}"/>
              </a:ext>
            </a:extLst>
          </p:cNvPr>
          <p:cNvSpPr/>
          <p:nvPr/>
        </p:nvSpPr>
        <p:spPr>
          <a:xfrm>
            <a:off x="8630072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58D2B2E1-B7B8-4261-B6A7-8BDC303F8D6B}"/>
              </a:ext>
            </a:extLst>
          </p:cNvPr>
          <p:cNvSpPr txBox="1"/>
          <p:nvPr/>
        </p:nvSpPr>
        <p:spPr>
          <a:xfrm>
            <a:off x="8565528" y="6635307"/>
            <a:ext cx="78639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衣類で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温度調節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34DBEE6C-F13D-45F6-9E42-19F01BC3A7C4}"/>
              </a:ext>
            </a:extLst>
          </p:cNvPr>
          <p:cNvSpPr/>
          <p:nvPr/>
        </p:nvSpPr>
        <p:spPr>
          <a:xfrm>
            <a:off x="9596985" y="6498902"/>
            <a:ext cx="635754" cy="635754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A15005D-421C-4C7B-AFBE-F10EF6CCD6BF}"/>
              </a:ext>
            </a:extLst>
          </p:cNvPr>
          <p:cNvSpPr txBox="1"/>
          <p:nvPr/>
        </p:nvSpPr>
        <p:spPr>
          <a:xfrm>
            <a:off x="9532441" y="6635307"/>
            <a:ext cx="78639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効率よく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99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仕事する</a:t>
            </a:r>
            <a:endParaRPr lang="en-US" altLang="ja-JP" sz="99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8352AA8E-F89F-46D3-8037-594169A6B9CF}"/>
              </a:ext>
            </a:extLst>
          </p:cNvPr>
          <p:cNvSpPr/>
          <p:nvPr/>
        </p:nvSpPr>
        <p:spPr>
          <a:xfrm rot="10800000">
            <a:off x="406" y="-2"/>
            <a:ext cx="10690943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61" dirty="0">
              <a:latin typeface="+mn-ea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FA26E129-F7E1-464F-9C06-CCDE05AE52E7}"/>
              </a:ext>
            </a:extLst>
          </p:cNvPr>
          <p:cNvSpPr/>
          <p:nvPr/>
        </p:nvSpPr>
        <p:spPr>
          <a:xfrm>
            <a:off x="183051" y="180756"/>
            <a:ext cx="5005622" cy="230354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EBC4CD3-F0C3-462C-B125-0198404FF8AD}"/>
              </a:ext>
            </a:extLst>
          </p:cNvPr>
          <p:cNvSpPr/>
          <p:nvPr/>
        </p:nvSpPr>
        <p:spPr>
          <a:xfrm>
            <a:off x="3602260" y="2635198"/>
            <a:ext cx="783952" cy="109543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4C59ACBF-236F-42A5-ADD7-20C538F414CD}"/>
              </a:ext>
            </a:extLst>
          </p:cNvPr>
          <p:cNvSpPr/>
          <p:nvPr/>
        </p:nvSpPr>
        <p:spPr>
          <a:xfrm>
            <a:off x="313268" y="6094883"/>
            <a:ext cx="4702800" cy="108629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284BA46-0652-418C-B1BF-3F8D2DDB6227}"/>
              </a:ext>
            </a:extLst>
          </p:cNvPr>
          <p:cNvSpPr/>
          <p:nvPr/>
        </p:nvSpPr>
        <p:spPr>
          <a:xfrm>
            <a:off x="5504351" y="180756"/>
            <a:ext cx="5005622" cy="230354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CAA0F9A3-66A6-4C46-86DC-CC11339CF38A}"/>
              </a:ext>
            </a:extLst>
          </p:cNvPr>
          <p:cNvSpPr/>
          <p:nvPr/>
        </p:nvSpPr>
        <p:spPr>
          <a:xfrm>
            <a:off x="8923560" y="2635198"/>
            <a:ext cx="783952" cy="109543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31BBABF4-E3AD-4BC2-BF4C-8D604073E8F9}"/>
              </a:ext>
            </a:extLst>
          </p:cNvPr>
          <p:cNvSpPr/>
          <p:nvPr/>
        </p:nvSpPr>
        <p:spPr>
          <a:xfrm>
            <a:off x="5634568" y="6094883"/>
            <a:ext cx="4702800" cy="108629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406165" y="1107363"/>
            <a:ext cx="7927522" cy="208822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</TotalTime>
  <Words>270</Words>
  <Application>Microsoft Office PowerPoint</Application>
  <PresentationFormat>ユーザー設定</PresentationFormat>
  <Paragraphs>70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59</cp:revision>
  <dcterms:created xsi:type="dcterms:W3CDTF">2016-11-25T08:55:21Z</dcterms:created>
  <dcterms:modified xsi:type="dcterms:W3CDTF">2018-01-24T10:31:08Z</dcterms:modified>
</cp:coreProperties>
</file>