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7171"/>
    <a:srgbClr val="FFF100"/>
    <a:srgbClr val="00A1E9"/>
    <a:srgbClr val="006AB8"/>
    <a:srgbClr val="4A2D1A"/>
    <a:srgbClr val="BE944E"/>
    <a:srgbClr val="A16032"/>
    <a:srgbClr val="C30D23"/>
    <a:srgbClr val="C9A063"/>
    <a:srgbClr val="CBA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6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2106" y="12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699600A-E5C2-45CC-9EC0-F184CE65EA69}"/>
              </a:ext>
            </a:extLst>
          </p:cNvPr>
          <p:cNvSpPr/>
          <p:nvPr userDrawn="1"/>
        </p:nvSpPr>
        <p:spPr>
          <a:xfrm>
            <a:off x="-1" y="-1"/>
            <a:ext cx="7559675" cy="10691813"/>
          </a:xfrm>
          <a:prstGeom prst="rect">
            <a:avLst/>
          </a:prstGeom>
          <a:solidFill>
            <a:srgbClr val="00A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B8CED50-99E6-42DA-8F42-E6B07FA85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94" y="478755"/>
            <a:ext cx="6748286" cy="297790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39100B0-8FEB-4DB9-8E97-71B9AE0D5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" y="3798839"/>
            <a:ext cx="7559055" cy="468783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7EA1B921-7DCB-40A8-B451-9D78F674DF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120" y="3764501"/>
            <a:ext cx="789434" cy="1511811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019CB4-A0C4-4D99-AE83-7C2086A4D48B}"/>
              </a:ext>
            </a:extLst>
          </p:cNvPr>
          <p:cNvSpPr txBox="1"/>
          <p:nvPr/>
        </p:nvSpPr>
        <p:spPr>
          <a:xfrm>
            <a:off x="1789664" y="8524156"/>
            <a:ext cx="385314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280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6B34C826-7E22-4A4A-9CDD-34936D3483AF}"/>
              </a:ext>
            </a:extLst>
          </p:cNvPr>
          <p:cNvSpPr/>
          <p:nvPr/>
        </p:nvSpPr>
        <p:spPr>
          <a:xfrm>
            <a:off x="563880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C0F0675-BA97-46CE-AEEA-0595CABB6622}"/>
              </a:ext>
            </a:extLst>
          </p:cNvPr>
          <p:cNvSpPr txBox="1"/>
          <p:nvPr/>
        </p:nvSpPr>
        <p:spPr>
          <a:xfrm>
            <a:off x="472593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276D6F9-A433-4DD1-9494-C9089EC2B099}"/>
              </a:ext>
            </a:extLst>
          </p:cNvPr>
          <p:cNvSpPr/>
          <p:nvPr/>
        </p:nvSpPr>
        <p:spPr>
          <a:xfrm>
            <a:off x="1916407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6D8C35A-F51D-464A-8ACE-02E6C582FABD}"/>
              </a:ext>
            </a:extLst>
          </p:cNvPr>
          <p:cNvSpPr txBox="1"/>
          <p:nvPr/>
        </p:nvSpPr>
        <p:spPr>
          <a:xfrm>
            <a:off x="1825120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BBE4755F-8852-4AA4-8372-A2F1CC3A20E6}"/>
              </a:ext>
            </a:extLst>
          </p:cNvPr>
          <p:cNvSpPr/>
          <p:nvPr/>
        </p:nvSpPr>
        <p:spPr>
          <a:xfrm>
            <a:off x="3276839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BE1DB60-D2C5-444C-8969-A3FC2CA18DFA}"/>
              </a:ext>
            </a:extLst>
          </p:cNvPr>
          <p:cNvSpPr txBox="1"/>
          <p:nvPr/>
        </p:nvSpPr>
        <p:spPr>
          <a:xfrm>
            <a:off x="3185552" y="9276737"/>
            <a:ext cx="11122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73065E19-7AA1-4CD0-8ED9-18A34CBA9ED0}"/>
              </a:ext>
            </a:extLst>
          </p:cNvPr>
          <p:cNvSpPr/>
          <p:nvPr/>
        </p:nvSpPr>
        <p:spPr>
          <a:xfrm>
            <a:off x="4644365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3CA6028-DE2F-4CA5-A169-077581FAA366}"/>
              </a:ext>
            </a:extLst>
          </p:cNvPr>
          <p:cNvSpPr txBox="1"/>
          <p:nvPr/>
        </p:nvSpPr>
        <p:spPr>
          <a:xfrm>
            <a:off x="4553078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586AC4FC-5B15-43AF-9A29-E0F87BC802D7}"/>
              </a:ext>
            </a:extLst>
          </p:cNvPr>
          <p:cNvSpPr/>
          <p:nvPr/>
        </p:nvSpPr>
        <p:spPr>
          <a:xfrm>
            <a:off x="6011891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DEA2130-6300-4409-AFA9-7D1A6D484249}"/>
              </a:ext>
            </a:extLst>
          </p:cNvPr>
          <p:cNvSpPr txBox="1"/>
          <p:nvPr/>
        </p:nvSpPr>
        <p:spPr>
          <a:xfrm>
            <a:off x="5920604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338AEEF2-82C7-4E12-85E0-2F46C4812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94" y="478755"/>
            <a:ext cx="6748286" cy="2977902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C672277-AA64-4663-8615-228D6EDDE0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" y="3798839"/>
            <a:ext cx="7559055" cy="468783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10D0ECB0-65AA-45DB-8BAC-ABF531A72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120" y="3764501"/>
            <a:ext cx="789434" cy="1511811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518A200-8962-4AE3-B2B2-F2E793864334}"/>
              </a:ext>
            </a:extLst>
          </p:cNvPr>
          <p:cNvSpPr txBox="1"/>
          <p:nvPr/>
        </p:nvSpPr>
        <p:spPr>
          <a:xfrm>
            <a:off x="1789664" y="8524156"/>
            <a:ext cx="385314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ja-JP" sz="2800" b="1" dirty="0">
                <a:solidFill>
                  <a:srgbClr val="FFF1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SAVE ENERGY</a:t>
            </a: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56B2588B-21B5-4A16-AF0B-7FFD81F03C69}"/>
              </a:ext>
            </a:extLst>
          </p:cNvPr>
          <p:cNvSpPr/>
          <p:nvPr/>
        </p:nvSpPr>
        <p:spPr>
          <a:xfrm>
            <a:off x="563880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2E3C682-D2D2-4150-A899-7E050B92F87A}"/>
              </a:ext>
            </a:extLst>
          </p:cNvPr>
          <p:cNvSpPr txBox="1"/>
          <p:nvPr/>
        </p:nvSpPr>
        <p:spPr>
          <a:xfrm>
            <a:off x="472593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エアコン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en-US" altLang="ja-JP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℃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F49A9903-3129-47DF-82BE-7E358B9B3580}"/>
              </a:ext>
            </a:extLst>
          </p:cNvPr>
          <p:cNvSpPr/>
          <p:nvPr/>
        </p:nvSpPr>
        <p:spPr>
          <a:xfrm>
            <a:off x="1916407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326890E-696B-40EF-B6D0-1701360FFA84}"/>
              </a:ext>
            </a:extLst>
          </p:cNvPr>
          <p:cNvSpPr txBox="1"/>
          <p:nvPr/>
        </p:nvSpPr>
        <p:spPr>
          <a:xfrm>
            <a:off x="1825120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パソコン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節電モード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21EAA7A7-4188-44A8-A78C-ABD99F5B0D84}"/>
              </a:ext>
            </a:extLst>
          </p:cNvPr>
          <p:cNvSpPr/>
          <p:nvPr/>
        </p:nvSpPr>
        <p:spPr>
          <a:xfrm>
            <a:off x="3276839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5E95D04-3DDC-42A2-83A3-24220AB9DE77}"/>
              </a:ext>
            </a:extLst>
          </p:cNvPr>
          <p:cNvSpPr txBox="1"/>
          <p:nvPr/>
        </p:nvSpPr>
        <p:spPr>
          <a:xfrm>
            <a:off x="3185552" y="9276737"/>
            <a:ext cx="11122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電気は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こまめに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消す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FBA6E49D-59FA-448D-AA96-5E4AEBB89882}"/>
              </a:ext>
            </a:extLst>
          </p:cNvPr>
          <p:cNvSpPr/>
          <p:nvPr/>
        </p:nvSpPr>
        <p:spPr>
          <a:xfrm>
            <a:off x="4644365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9F89729-0541-470D-A1BB-A72EE607D76C}"/>
              </a:ext>
            </a:extLst>
          </p:cNvPr>
          <p:cNvSpPr txBox="1"/>
          <p:nvPr/>
        </p:nvSpPr>
        <p:spPr>
          <a:xfrm>
            <a:off x="4553078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衣類で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温度調節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CC8E6DAE-51A3-4815-9086-87A7DD7EC0ED}"/>
              </a:ext>
            </a:extLst>
          </p:cNvPr>
          <p:cNvSpPr/>
          <p:nvPr/>
        </p:nvSpPr>
        <p:spPr>
          <a:xfrm>
            <a:off x="6011891" y="9191539"/>
            <a:ext cx="899160" cy="899160"/>
          </a:xfrm>
          <a:prstGeom prst="roundRect">
            <a:avLst>
              <a:gd name="adj" fmla="val 684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C220367-BFC4-4E81-95F5-CE114DAED4B8}"/>
              </a:ext>
            </a:extLst>
          </p:cNvPr>
          <p:cNvSpPr txBox="1"/>
          <p:nvPr/>
        </p:nvSpPr>
        <p:spPr>
          <a:xfrm>
            <a:off x="5920604" y="9384459"/>
            <a:ext cx="1112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</a:rPr>
              <a:t>効率よく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71717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仕事する</a:t>
            </a:r>
            <a:endParaRPr lang="en-US" altLang="ja-JP" sz="1400" b="1" dirty="0">
              <a:solidFill>
                <a:srgbClr val="71717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4B9633-A6FF-4992-BCAB-E1CB3805A6FB}"/>
              </a:ext>
            </a:extLst>
          </p:cNvPr>
          <p:cNvSpPr/>
          <p:nvPr/>
        </p:nvSpPr>
        <p:spPr>
          <a:xfrm rot="10800000">
            <a:off x="-6676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C651E26-C22D-492B-B037-BC10D65DA12A}"/>
              </a:ext>
            </a:extLst>
          </p:cNvPr>
          <p:cNvSpPr/>
          <p:nvPr/>
        </p:nvSpPr>
        <p:spPr>
          <a:xfrm>
            <a:off x="251642" y="255647"/>
            <a:ext cx="7079560" cy="32579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722DC1D-6151-4A90-8AE6-B2D354DD6CFC}"/>
              </a:ext>
            </a:extLst>
          </p:cNvPr>
          <p:cNvSpPr/>
          <p:nvPr/>
        </p:nvSpPr>
        <p:spPr>
          <a:xfrm>
            <a:off x="5087504" y="3727018"/>
            <a:ext cx="1108760" cy="154929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2715A64-F853-42CF-9966-F5B8A8F0DC12}"/>
              </a:ext>
            </a:extLst>
          </p:cNvPr>
          <p:cNvSpPr/>
          <p:nvPr/>
        </p:nvSpPr>
        <p:spPr>
          <a:xfrm>
            <a:off x="435811" y="8620125"/>
            <a:ext cx="6651272" cy="15363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206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67</cp:revision>
  <dcterms:created xsi:type="dcterms:W3CDTF">2016-11-25T08:55:21Z</dcterms:created>
  <dcterms:modified xsi:type="dcterms:W3CDTF">2018-01-23T12:51:59Z</dcterms:modified>
</cp:coreProperties>
</file>