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handoutMasterIdLst>
    <p:handoutMasterId r:id="rId5"/>
  </p:handoutMasterIdLst>
  <p:sldIdLst>
    <p:sldId id="258" r:id="rId2"/>
    <p:sldId id="261" r:id="rId3"/>
    <p:sldId id="25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80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912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3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758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905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67008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4112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90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603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5485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185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6882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3086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1643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9962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083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357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図 47">
            <a:extLst>
              <a:ext uri="{FF2B5EF4-FFF2-40B4-BE49-F238E27FC236}">
                <a16:creationId xmlns:a16="http://schemas.microsoft.com/office/drawing/2014/main" id="{25337D03-D31F-4F09-B911-A90521DBE8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289" y="1"/>
            <a:ext cx="1527920" cy="999040"/>
          </a:xfrm>
          <a:prstGeom prst="rect">
            <a:avLst/>
          </a:prstGeom>
        </p:spPr>
      </p:pic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89E93412-7921-48B9-90F4-FB2560E428D7}"/>
              </a:ext>
            </a:extLst>
          </p:cNvPr>
          <p:cNvSpPr/>
          <p:nvPr/>
        </p:nvSpPr>
        <p:spPr>
          <a:xfrm>
            <a:off x="3014" y="0"/>
            <a:ext cx="3417796" cy="22559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4CA35044-553B-4FA9-AF43-57828C57A2BB}"/>
              </a:ext>
            </a:extLst>
          </p:cNvPr>
          <p:cNvSpPr/>
          <p:nvPr/>
        </p:nvSpPr>
        <p:spPr>
          <a:xfrm>
            <a:off x="3420811" y="999041"/>
            <a:ext cx="1529399" cy="16077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/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B741F6BD-A0D9-4032-9240-F053E1B689DE}"/>
              </a:ext>
            </a:extLst>
          </p:cNvPr>
          <p:cNvSpPr/>
          <p:nvPr/>
        </p:nvSpPr>
        <p:spPr>
          <a:xfrm>
            <a:off x="3014" y="2240179"/>
            <a:ext cx="865016" cy="159435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/>
          </a:p>
        </p:txBody>
      </p:sp>
      <p:pic>
        <p:nvPicPr>
          <p:cNvPr id="52" name="図 51">
            <a:extLst>
              <a:ext uri="{FF2B5EF4-FFF2-40B4-BE49-F238E27FC236}">
                <a16:creationId xmlns:a16="http://schemas.microsoft.com/office/drawing/2014/main" id="{1AC40BC7-ABF0-43CF-B3EA-61D0B50E29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273" y="2249853"/>
            <a:ext cx="422870" cy="828949"/>
          </a:xfrm>
          <a:prstGeom prst="rect">
            <a:avLst/>
          </a:prstGeom>
        </p:spPr>
      </p:pic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8E3C7FDE-CAE6-49DB-9150-BC29FE60C9DE}"/>
              </a:ext>
            </a:extLst>
          </p:cNvPr>
          <p:cNvSpPr/>
          <p:nvPr/>
        </p:nvSpPr>
        <p:spPr>
          <a:xfrm>
            <a:off x="3267870" y="2606753"/>
            <a:ext cx="1682338" cy="570227"/>
          </a:xfrm>
          <a:prstGeom prst="rect">
            <a:avLst/>
          </a:prstGeom>
          <a:solidFill>
            <a:srgbClr val="C30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dirty="0"/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62EE3933-5D06-46CB-ADE4-8946E617CD92}"/>
              </a:ext>
            </a:extLst>
          </p:cNvPr>
          <p:cNvSpPr/>
          <p:nvPr/>
        </p:nvSpPr>
        <p:spPr>
          <a:xfrm>
            <a:off x="3014" y="3794422"/>
            <a:ext cx="2179122" cy="136375"/>
          </a:xfrm>
          <a:prstGeom prst="rect">
            <a:avLst/>
          </a:prstGeom>
          <a:solidFill>
            <a:srgbClr val="C30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dirty="0"/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8E41AC0-7E1E-4D3E-A6A4-7992A6D3B9B8}"/>
              </a:ext>
            </a:extLst>
          </p:cNvPr>
          <p:cNvSpPr/>
          <p:nvPr/>
        </p:nvSpPr>
        <p:spPr>
          <a:xfrm>
            <a:off x="868031" y="3078802"/>
            <a:ext cx="423162" cy="715621"/>
          </a:xfrm>
          <a:prstGeom prst="rect">
            <a:avLst/>
          </a:prstGeom>
          <a:solidFill>
            <a:srgbClr val="C9A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dirty="0"/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089021A5-CE9E-4E54-8477-40956DE95178}"/>
              </a:ext>
            </a:extLst>
          </p:cNvPr>
          <p:cNvSpPr/>
          <p:nvPr/>
        </p:nvSpPr>
        <p:spPr>
          <a:xfrm>
            <a:off x="2182136" y="3176980"/>
            <a:ext cx="2774527" cy="212562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/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A7B2D7ED-20A3-4D4A-9C36-102D48FD7D52}"/>
              </a:ext>
            </a:extLst>
          </p:cNvPr>
          <p:cNvSpPr/>
          <p:nvPr/>
        </p:nvSpPr>
        <p:spPr>
          <a:xfrm>
            <a:off x="-3148" y="5302986"/>
            <a:ext cx="2181529" cy="350027"/>
          </a:xfrm>
          <a:prstGeom prst="rect">
            <a:avLst/>
          </a:prstGeom>
          <a:solidFill>
            <a:srgbClr val="C30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dirty="0"/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7B990332-3807-4F80-9D8D-3D10F92AAF6B}"/>
              </a:ext>
            </a:extLst>
          </p:cNvPr>
          <p:cNvSpPr/>
          <p:nvPr/>
        </p:nvSpPr>
        <p:spPr>
          <a:xfrm>
            <a:off x="3013" y="6527339"/>
            <a:ext cx="2173358" cy="330661"/>
          </a:xfrm>
          <a:prstGeom prst="rect">
            <a:avLst/>
          </a:prstGeom>
          <a:solidFill>
            <a:srgbClr val="CBA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dirty="0"/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5BB38BF7-26A3-41EE-B2CF-E7AC57EAEDF1}"/>
              </a:ext>
            </a:extLst>
          </p:cNvPr>
          <p:cNvSpPr/>
          <p:nvPr/>
        </p:nvSpPr>
        <p:spPr>
          <a:xfrm>
            <a:off x="-3148" y="5653397"/>
            <a:ext cx="2179521" cy="87917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/>
          </a:p>
        </p:txBody>
      </p:sp>
      <p:pic>
        <p:nvPicPr>
          <p:cNvPr id="73" name="図 72">
            <a:extLst>
              <a:ext uri="{FF2B5EF4-FFF2-40B4-BE49-F238E27FC236}">
                <a16:creationId xmlns:a16="http://schemas.microsoft.com/office/drawing/2014/main" id="{828C51AA-4BDA-46A8-9F27-7F70034D2BD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35"/>
          <a:stretch/>
        </p:blipFill>
        <p:spPr>
          <a:xfrm>
            <a:off x="-8821" y="19367"/>
            <a:ext cx="4960695" cy="6263171"/>
          </a:xfrm>
          <a:prstGeom prst="rect">
            <a:avLst/>
          </a:prstGeom>
        </p:spPr>
      </p:pic>
      <p:pic>
        <p:nvPicPr>
          <p:cNvPr id="74" name="図 73">
            <a:extLst>
              <a:ext uri="{FF2B5EF4-FFF2-40B4-BE49-F238E27FC236}">
                <a16:creationId xmlns:a16="http://schemas.microsoft.com/office/drawing/2014/main" id="{20443718-AD54-40C2-8A12-AC1074428D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792" y="1498370"/>
            <a:ext cx="2381640" cy="2297205"/>
          </a:xfrm>
          <a:prstGeom prst="rect">
            <a:avLst/>
          </a:prstGeom>
        </p:spPr>
      </p:pic>
      <p:pic>
        <p:nvPicPr>
          <p:cNvPr id="75" name="図 74">
            <a:extLst>
              <a:ext uri="{FF2B5EF4-FFF2-40B4-BE49-F238E27FC236}">
                <a16:creationId xmlns:a16="http://schemas.microsoft.com/office/drawing/2014/main" id="{8D71A7F1-04B6-48C4-A710-AF745F415D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931" y="1797065"/>
            <a:ext cx="1974727" cy="1000995"/>
          </a:xfrm>
          <a:prstGeom prst="rect">
            <a:avLst/>
          </a:prstGeom>
        </p:spPr>
      </p:pic>
      <p:pic>
        <p:nvPicPr>
          <p:cNvPr id="76" name="図 75">
            <a:extLst>
              <a:ext uri="{FF2B5EF4-FFF2-40B4-BE49-F238E27FC236}">
                <a16:creationId xmlns:a16="http://schemas.microsoft.com/office/drawing/2014/main" id="{CD235A89-1080-45B6-9A37-FD66969B836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087" y="2992585"/>
            <a:ext cx="1855046" cy="516138"/>
          </a:xfrm>
          <a:prstGeom prst="rect">
            <a:avLst/>
          </a:prstGeom>
        </p:spPr>
      </p:pic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7268C8EF-3E71-46F2-8EA9-14FE9DB63E62}"/>
              </a:ext>
            </a:extLst>
          </p:cNvPr>
          <p:cNvSpPr txBox="1"/>
          <p:nvPr/>
        </p:nvSpPr>
        <p:spPr>
          <a:xfrm>
            <a:off x="759765" y="4080196"/>
            <a:ext cx="1266185" cy="10864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皆様お仕事お疲れ様です。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さて、平成</a:t>
            </a:r>
            <a:r>
              <a:rPr kumimoji="1" lang="en-US" altLang="ja-JP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30</a:t>
            </a:r>
            <a:r>
              <a:rPr kumimoji="1" lang="ja-JP" altLang="en-US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年の新年会を下記の通り計画しております。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新しい年の目標を掲げ、全社員で決意を新たにしたいと思っております。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原則、全員参加となっておりますので、ご参加のほどよろしくお願い申し上げます。 </a:t>
            </a: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9C6073C5-1BB7-4C2E-BD98-427E3F14BEA4}"/>
              </a:ext>
            </a:extLst>
          </p:cNvPr>
          <p:cNvSpPr txBox="1"/>
          <p:nvPr/>
        </p:nvSpPr>
        <p:spPr>
          <a:xfrm>
            <a:off x="2476244" y="5613943"/>
            <a:ext cx="565653" cy="250197"/>
          </a:xfrm>
          <a:prstGeom prst="rect">
            <a:avLst/>
          </a:prstGeom>
          <a:solidFill>
            <a:srgbClr val="C9A063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26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 時</a:t>
            </a: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0A5E7D7C-B6A7-462C-90A8-826C2A068684}"/>
              </a:ext>
            </a:extLst>
          </p:cNvPr>
          <p:cNvSpPr txBox="1"/>
          <p:nvPr/>
        </p:nvSpPr>
        <p:spPr>
          <a:xfrm>
            <a:off x="2476244" y="5974408"/>
            <a:ext cx="565653" cy="250197"/>
          </a:xfrm>
          <a:prstGeom prst="rect">
            <a:avLst/>
          </a:prstGeom>
          <a:solidFill>
            <a:srgbClr val="C9A063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26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場 所</a:t>
            </a: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77A909B5-45DD-48CC-805D-D840E36194F6}"/>
              </a:ext>
            </a:extLst>
          </p:cNvPr>
          <p:cNvSpPr txBox="1"/>
          <p:nvPr/>
        </p:nvSpPr>
        <p:spPr>
          <a:xfrm>
            <a:off x="2476244" y="6346172"/>
            <a:ext cx="565653" cy="250197"/>
          </a:xfrm>
          <a:prstGeom prst="rect">
            <a:avLst/>
          </a:prstGeom>
          <a:solidFill>
            <a:srgbClr val="C30D23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26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会 費</a:t>
            </a: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74D6233F-016B-4FDA-A0E1-C6881D2A3851}"/>
              </a:ext>
            </a:extLst>
          </p:cNvPr>
          <p:cNvSpPr txBox="1"/>
          <p:nvPr/>
        </p:nvSpPr>
        <p:spPr>
          <a:xfrm>
            <a:off x="3080296" y="5979524"/>
            <a:ext cx="2040637" cy="28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83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</a:t>
            </a: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6785D595-1C35-4EE8-A836-8C735E2D8114}"/>
              </a:ext>
            </a:extLst>
          </p:cNvPr>
          <p:cNvSpPr txBox="1"/>
          <p:nvPr/>
        </p:nvSpPr>
        <p:spPr>
          <a:xfrm>
            <a:off x="3075709" y="5424142"/>
            <a:ext cx="1101287" cy="56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83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1/</a:t>
            </a:r>
            <a:r>
              <a:rPr kumimoji="1" lang="en-US" altLang="ja-JP" sz="3079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en-US" altLang="ja-JP" sz="1283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1283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</a:t>
            </a:r>
            <a:r>
              <a:rPr kumimoji="1" lang="en-US" altLang="ja-JP" sz="1283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endParaRPr kumimoji="1" lang="ja-JP" altLang="en-US" sz="1283" kern="1400" dirty="0">
              <a:solidFill>
                <a:schemeClr val="tx1">
                  <a:lumMod val="95000"/>
                  <a:lumOff val="5000"/>
                </a:schemeClr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9EFC9517-4057-47B0-AE68-2DB8DE5B0F1B}"/>
              </a:ext>
            </a:extLst>
          </p:cNvPr>
          <p:cNvSpPr txBox="1"/>
          <p:nvPr/>
        </p:nvSpPr>
        <p:spPr>
          <a:xfrm>
            <a:off x="4110793" y="5600965"/>
            <a:ext cx="1101287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39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1539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A32E9E19-55FB-4F13-8A7F-7465E2EA3F28}"/>
              </a:ext>
            </a:extLst>
          </p:cNvPr>
          <p:cNvSpPr txBox="1"/>
          <p:nvPr/>
        </p:nvSpPr>
        <p:spPr>
          <a:xfrm>
            <a:off x="3046761" y="6291358"/>
            <a:ext cx="1101287" cy="36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796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0,000</a:t>
            </a:r>
            <a:r>
              <a:rPr kumimoji="1" lang="ja-JP" altLang="en-US" sz="775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円</a:t>
            </a:r>
            <a:endParaRPr kumimoji="1" lang="ja-JP" altLang="en-US" sz="1796" kern="1400" dirty="0">
              <a:solidFill>
                <a:schemeClr val="tx1">
                  <a:lumMod val="95000"/>
                  <a:lumOff val="5000"/>
                </a:schemeClr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152" name="図 151">
            <a:extLst>
              <a:ext uri="{FF2B5EF4-FFF2-40B4-BE49-F238E27FC236}">
                <a16:creationId xmlns:a16="http://schemas.microsoft.com/office/drawing/2014/main" id="{19F3826B-854B-4E5D-A677-4AFFC7D282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932" y="1"/>
            <a:ext cx="1529635" cy="999040"/>
          </a:xfrm>
          <a:prstGeom prst="rect">
            <a:avLst/>
          </a:prstGeom>
        </p:spPr>
      </p:pic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AFA1EFD2-EA94-421F-AF18-C1914B88793E}"/>
              </a:ext>
            </a:extLst>
          </p:cNvPr>
          <p:cNvSpPr/>
          <p:nvPr/>
        </p:nvSpPr>
        <p:spPr>
          <a:xfrm>
            <a:off x="4954819" y="0"/>
            <a:ext cx="3421632" cy="22559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/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04007C97-8C74-40C8-BE02-1CA048270AB0}"/>
              </a:ext>
            </a:extLst>
          </p:cNvPr>
          <p:cNvSpPr/>
          <p:nvPr/>
        </p:nvSpPr>
        <p:spPr>
          <a:xfrm>
            <a:off x="8376452" y="999041"/>
            <a:ext cx="1531115" cy="16077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/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E7883A6A-4C48-4E4D-9CC9-AA937D8A31B8}"/>
              </a:ext>
            </a:extLst>
          </p:cNvPr>
          <p:cNvSpPr/>
          <p:nvPr/>
        </p:nvSpPr>
        <p:spPr>
          <a:xfrm>
            <a:off x="4954819" y="2240179"/>
            <a:ext cx="865987" cy="159435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/>
          </a:p>
        </p:txBody>
      </p:sp>
      <p:pic>
        <p:nvPicPr>
          <p:cNvPr id="156" name="図 155">
            <a:extLst>
              <a:ext uri="{FF2B5EF4-FFF2-40B4-BE49-F238E27FC236}">
                <a16:creationId xmlns:a16="http://schemas.microsoft.com/office/drawing/2014/main" id="{5C0487DD-681F-4A10-8415-D94A059994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045" y="2249853"/>
            <a:ext cx="423345" cy="828949"/>
          </a:xfrm>
          <a:prstGeom prst="rect">
            <a:avLst/>
          </a:prstGeom>
        </p:spPr>
      </p:pic>
      <p:sp>
        <p:nvSpPr>
          <p:cNvPr id="157" name="正方形/長方形 156">
            <a:extLst>
              <a:ext uri="{FF2B5EF4-FFF2-40B4-BE49-F238E27FC236}">
                <a16:creationId xmlns:a16="http://schemas.microsoft.com/office/drawing/2014/main" id="{CBCF4095-6A39-4295-BE36-78494172B346}"/>
              </a:ext>
            </a:extLst>
          </p:cNvPr>
          <p:cNvSpPr/>
          <p:nvPr/>
        </p:nvSpPr>
        <p:spPr>
          <a:xfrm>
            <a:off x="8223340" y="2606753"/>
            <a:ext cx="1684226" cy="570227"/>
          </a:xfrm>
          <a:prstGeom prst="rect">
            <a:avLst/>
          </a:prstGeom>
          <a:solidFill>
            <a:srgbClr val="C30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dirty="0"/>
          </a:p>
        </p:txBody>
      </p:sp>
      <p:sp>
        <p:nvSpPr>
          <p:cNvPr id="158" name="正方形/長方形 157">
            <a:extLst>
              <a:ext uri="{FF2B5EF4-FFF2-40B4-BE49-F238E27FC236}">
                <a16:creationId xmlns:a16="http://schemas.microsoft.com/office/drawing/2014/main" id="{C869562E-0423-4C40-8845-FB5B8F2CF015}"/>
              </a:ext>
            </a:extLst>
          </p:cNvPr>
          <p:cNvSpPr/>
          <p:nvPr/>
        </p:nvSpPr>
        <p:spPr>
          <a:xfrm>
            <a:off x="4954819" y="3794422"/>
            <a:ext cx="2181568" cy="136375"/>
          </a:xfrm>
          <a:prstGeom prst="rect">
            <a:avLst/>
          </a:prstGeom>
          <a:solidFill>
            <a:srgbClr val="C30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dirty="0"/>
          </a:p>
        </p:txBody>
      </p:sp>
      <p:sp>
        <p:nvSpPr>
          <p:cNvPr id="159" name="正方形/長方形 158">
            <a:extLst>
              <a:ext uri="{FF2B5EF4-FFF2-40B4-BE49-F238E27FC236}">
                <a16:creationId xmlns:a16="http://schemas.microsoft.com/office/drawing/2014/main" id="{639C1512-1F87-4D4B-B5FE-68012A85C624}"/>
              </a:ext>
            </a:extLst>
          </p:cNvPr>
          <p:cNvSpPr/>
          <p:nvPr/>
        </p:nvSpPr>
        <p:spPr>
          <a:xfrm>
            <a:off x="5820807" y="3078802"/>
            <a:ext cx="423637" cy="715621"/>
          </a:xfrm>
          <a:prstGeom prst="rect">
            <a:avLst/>
          </a:prstGeom>
          <a:solidFill>
            <a:srgbClr val="C9A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dirty="0"/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5DEB814B-5F43-4C4C-9646-225A9BBD8463}"/>
              </a:ext>
            </a:extLst>
          </p:cNvPr>
          <p:cNvSpPr/>
          <p:nvPr/>
        </p:nvSpPr>
        <p:spPr>
          <a:xfrm>
            <a:off x="7136387" y="3176980"/>
            <a:ext cx="2777641" cy="212562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/>
          </a:p>
        </p:txBody>
      </p:sp>
      <p:sp>
        <p:nvSpPr>
          <p:cNvPr id="161" name="正方形/長方形 160">
            <a:extLst>
              <a:ext uri="{FF2B5EF4-FFF2-40B4-BE49-F238E27FC236}">
                <a16:creationId xmlns:a16="http://schemas.microsoft.com/office/drawing/2014/main" id="{5A9588EE-DD86-403B-91F0-060F7139C994}"/>
              </a:ext>
            </a:extLst>
          </p:cNvPr>
          <p:cNvSpPr/>
          <p:nvPr/>
        </p:nvSpPr>
        <p:spPr>
          <a:xfrm>
            <a:off x="4948650" y="5302986"/>
            <a:ext cx="2183977" cy="350027"/>
          </a:xfrm>
          <a:prstGeom prst="rect">
            <a:avLst/>
          </a:prstGeom>
          <a:solidFill>
            <a:srgbClr val="C30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dirty="0"/>
          </a:p>
        </p:txBody>
      </p:sp>
      <p:sp>
        <p:nvSpPr>
          <p:cNvPr id="162" name="正方形/長方形 161">
            <a:extLst>
              <a:ext uri="{FF2B5EF4-FFF2-40B4-BE49-F238E27FC236}">
                <a16:creationId xmlns:a16="http://schemas.microsoft.com/office/drawing/2014/main" id="{17113347-389E-486B-AC7B-A29E01B6A27E}"/>
              </a:ext>
            </a:extLst>
          </p:cNvPr>
          <p:cNvSpPr/>
          <p:nvPr/>
        </p:nvSpPr>
        <p:spPr>
          <a:xfrm>
            <a:off x="4954818" y="6527339"/>
            <a:ext cx="2175798" cy="330661"/>
          </a:xfrm>
          <a:prstGeom prst="rect">
            <a:avLst/>
          </a:prstGeom>
          <a:solidFill>
            <a:srgbClr val="CBA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dirty="0"/>
          </a:p>
        </p:txBody>
      </p:sp>
      <p:sp>
        <p:nvSpPr>
          <p:cNvPr id="163" name="正方形/長方形 162">
            <a:extLst>
              <a:ext uri="{FF2B5EF4-FFF2-40B4-BE49-F238E27FC236}">
                <a16:creationId xmlns:a16="http://schemas.microsoft.com/office/drawing/2014/main" id="{29D05F20-C786-4538-8931-BBDDCD1F74DD}"/>
              </a:ext>
            </a:extLst>
          </p:cNvPr>
          <p:cNvSpPr/>
          <p:nvPr/>
        </p:nvSpPr>
        <p:spPr>
          <a:xfrm>
            <a:off x="4948650" y="5653397"/>
            <a:ext cx="2181967" cy="87917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/>
          </a:p>
        </p:txBody>
      </p:sp>
      <p:pic>
        <p:nvPicPr>
          <p:cNvPr id="164" name="図 163">
            <a:extLst>
              <a:ext uri="{FF2B5EF4-FFF2-40B4-BE49-F238E27FC236}">
                <a16:creationId xmlns:a16="http://schemas.microsoft.com/office/drawing/2014/main" id="{F8F0C488-B0F4-4A17-AA36-D57C2E91343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35"/>
          <a:stretch/>
        </p:blipFill>
        <p:spPr>
          <a:xfrm>
            <a:off x="4950591" y="19367"/>
            <a:ext cx="4966262" cy="6263171"/>
          </a:xfrm>
          <a:prstGeom prst="rect">
            <a:avLst/>
          </a:prstGeom>
        </p:spPr>
      </p:pic>
      <p:pic>
        <p:nvPicPr>
          <p:cNvPr id="165" name="図 164">
            <a:extLst>
              <a:ext uri="{FF2B5EF4-FFF2-40B4-BE49-F238E27FC236}">
                <a16:creationId xmlns:a16="http://schemas.microsoft.com/office/drawing/2014/main" id="{FDE3ECA1-3E01-4FA2-ADE6-B3B571D1B2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037" y="1498370"/>
            <a:ext cx="2384313" cy="2297205"/>
          </a:xfrm>
          <a:prstGeom prst="rect">
            <a:avLst/>
          </a:prstGeom>
        </p:spPr>
      </p:pic>
      <p:pic>
        <p:nvPicPr>
          <p:cNvPr id="166" name="図 165">
            <a:extLst>
              <a:ext uri="{FF2B5EF4-FFF2-40B4-BE49-F238E27FC236}">
                <a16:creationId xmlns:a16="http://schemas.microsoft.com/office/drawing/2014/main" id="{81C957D1-50E4-4403-84DF-3EB1238A9A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427" y="1797065"/>
            <a:ext cx="1976943" cy="1000995"/>
          </a:xfrm>
          <a:prstGeom prst="rect">
            <a:avLst/>
          </a:prstGeom>
        </p:spPr>
      </p:pic>
      <p:pic>
        <p:nvPicPr>
          <p:cNvPr id="167" name="図 166">
            <a:extLst>
              <a:ext uri="{FF2B5EF4-FFF2-40B4-BE49-F238E27FC236}">
                <a16:creationId xmlns:a16="http://schemas.microsoft.com/office/drawing/2014/main" id="{AD2612B9-BC5F-41BE-8BC6-9A968ABB94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627" y="2992585"/>
            <a:ext cx="1857128" cy="516138"/>
          </a:xfrm>
          <a:prstGeom prst="rect">
            <a:avLst/>
          </a:prstGeom>
        </p:spPr>
      </p:pic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1D46F3CD-2D58-4176-8B87-977D6834D3A1}"/>
              </a:ext>
            </a:extLst>
          </p:cNvPr>
          <p:cNvSpPr txBox="1"/>
          <p:nvPr/>
        </p:nvSpPr>
        <p:spPr>
          <a:xfrm>
            <a:off x="5712420" y="4080196"/>
            <a:ext cx="1267607" cy="10864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皆様お仕事お疲れ様です。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さて、平成</a:t>
            </a:r>
            <a:r>
              <a:rPr kumimoji="1" lang="en-US" altLang="ja-JP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30</a:t>
            </a:r>
            <a:r>
              <a:rPr kumimoji="1" lang="ja-JP" altLang="en-US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年の新年会を下記の通り計画しております。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新しい年の目標を掲げ、全社員で決意を新たにしたいと思っております。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原則、全員参加となっておりますので、ご参加のほどよろしくお願い申し上げます。 </a:t>
            </a: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ED58E5BF-D9EE-4416-A72C-663B2E7E41E3}"/>
              </a:ext>
            </a:extLst>
          </p:cNvPr>
          <p:cNvSpPr txBox="1"/>
          <p:nvPr/>
        </p:nvSpPr>
        <p:spPr>
          <a:xfrm>
            <a:off x="7430826" y="5613943"/>
            <a:ext cx="566288" cy="250197"/>
          </a:xfrm>
          <a:prstGeom prst="rect">
            <a:avLst/>
          </a:prstGeom>
          <a:solidFill>
            <a:srgbClr val="C9A063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26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 時</a:t>
            </a: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7CBED594-5C41-44B1-A7E9-C38F5DE6E31E}"/>
              </a:ext>
            </a:extLst>
          </p:cNvPr>
          <p:cNvSpPr txBox="1"/>
          <p:nvPr/>
        </p:nvSpPr>
        <p:spPr>
          <a:xfrm>
            <a:off x="7430826" y="5974408"/>
            <a:ext cx="566288" cy="250197"/>
          </a:xfrm>
          <a:prstGeom prst="rect">
            <a:avLst/>
          </a:prstGeom>
          <a:solidFill>
            <a:srgbClr val="C9A063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26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場 所</a:t>
            </a: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6897420B-20E8-48EF-8779-9F75D9710ACD}"/>
              </a:ext>
            </a:extLst>
          </p:cNvPr>
          <p:cNvSpPr txBox="1"/>
          <p:nvPr/>
        </p:nvSpPr>
        <p:spPr>
          <a:xfrm>
            <a:off x="7430826" y="6346172"/>
            <a:ext cx="566288" cy="250197"/>
          </a:xfrm>
          <a:prstGeom prst="rect">
            <a:avLst/>
          </a:prstGeom>
          <a:solidFill>
            <a:srgbClr val="C30D23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26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会 費</a:t>
            </a: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2C7F8C86-E1D6-4529-A0C6-900528714BE9}"/>
              </a:ext>
            </a:extLst>
          </p:cNvPr>
          <p:cNvSpPr txBox="1"/>
          <p:nvPr/>
        </p:nvSpPr>
        <p:spPr>
          <a:xfrm>
            <a:off x="8035555" y="5979524"/>
            <a:ext cx="2042928" cy="28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83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</a:t>
            </a: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8E92742B-9EB2-427B-9210-0DC292DDD3D3}"/>
              </a:ext>
            </a:extLst>
          </p:cNvPr>
          <p:cNvSpPr txBox="1"/>
          <p:nvPr/>
        </p:nvSpPr>
        <p:spPr>
          <a:xfrm>
            <a:off x="8030963" y="5424142"/>
            <a:ext cx="1102523" cy="56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83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1/</a:t>
            </a:r>
            <a:r>
              <a:rPr kumimoji="1" lang="en-US" altLang="ja-JP" sz="3079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en-US" altLang="ja-JP" sz="1283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1283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</a:t>
            </a:r>
            <a:r>
              <a:rPr kumimoji="1" lang="en-US" altLang="ja-JP" sz="1283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endParaRPr kumimoji="1" lang="ja-JP" altLang="en-US" sz="1283" kern="1400" dirty="0">
              <a:solidFill>
                <a:schemeClr val="tx1">
                  <a:lumMod val="95000"/>
                  <a:lumOff val="5000"/>
                </a:schemeClr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74" name="テキスト ボックス 173">
            <a:extLst>
              <a:ext uri="{FF2B5EF4-FFF2-40B4-BE49-F238E27FC236}">
                <a16:creationId xmlns:a16="http://schemas.microsoft.com/office/drawing/2014/main" id="{C839E431-141C-45FC-ADF9-F186005B078B}"/>
              </a:ext>
            </a:extLst>
          </p:cNvPr>
          <p:cNvSpPr txBox="1"/>
          <p:nvPr/>
        </p:nvSpPr>
        <p:spPr>
          <a:xfrm>
            <a:off x="9067209" y="5600965"/>
            <a:ext cx="1102523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39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1539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</a:p>
        </p:txBody>
      </p: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279EBA7D-CF76-4B8B-90A3-8098381B78BF}"/>
              </a:ext>
            </a:extLst>
          </p:cNvPr>
          <p:cNvSpPr txBox="1"/>
          <p:nvPr/>
        </p:nvSpPr>
        <p:spPr>
          <a:xfrm>
            <a:off x="8001983" y="6291358"/>
            <a:ext cx="1102523" cy="36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796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0,000</a:t>
            </a:r>
            <a:r>
              <a:rPr kumimoji="1" lang="ja-JP" altLang="en-US" sz="775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円</a:t>
            </a:r>
            <a:endParaRPr kumimoji="1" lang="ja-JP" altLang="en-US" sz="1796" kern="1400" dirty="0">
              <a:solidFill>
                <a:schemeClr val="tx1">
                  <a:lumMod val="95000"/>
                  <a:lumOff val="5000"/>
                </a:schemeClr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図 163">
            <a:extLst>
              <a:ext uri="{FF2B5EF4-FFF2-40B4-BE49-F238E27FC236}">
                <a16:creationId xmlns:a16="http://schemas.microsoft.com/office/drawing/2014/main" id="{3D2C075C-FD70-4583-951A-74FA3B6EC6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289" y="1"/>
            <a:ext cx="1527920" cy="999040"/>
          </a:xfrm>
          <a:prstGeom prst="rect">
            <a:avLst/>
          </a:prstGeom>
        </p:spPr>
      </p:pic>
      <p:sp>
        <p:nvSpPr>
          <p:cNvPr id="165" name="正方形/長方形 164">
            <a:extLst>
              <a:ext uri="{FF2B5EF4-FFF2-40B4-BE49-F238E27FC236}">
                <a16:creationId xmlns:a16="http://schemas.microsoft.com/office/drawing/2014/main" id="{F444CBF2-2360-473C-B212-F858E1E8AAF5}"/>
              </a:ext>
            </a:extLst>
          </p:cNvPr>
          <p:cNvSpPr/>
          <p:nvPr/>
        </p:nvSpPr>
        <p:spPr>
          <a:xfrm>
            <a:off x="3014" y="0"/>
            <a:ext cx="3417796" cy="22559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/>
          </a:p>
        </p:txBody>
      </p:sp>
      <p:sp>
        <p:nvSpPr>
          <p:cNvPr id="166" name="正方形/長方形 165">
            <a:extLst>
              <a:ext uri="{FF2B5EF4-FFF2-40B4-BE49-F238E27FC236}">
                <a16:creationId xmlns:a16="http://schemas.microsoft.com/office/drawing/2014/main" id="{BFE7CD93-C254-40EB-BD0C-2121E02DD7CC}"/>
              </a:ext>
            </a:extLst>
          </p:cNvPr>
          <p:cNvSpPr/>
          <p:nvPr/>
        </p:nvSpPr>
        <p:spPr>
          <a:xfrm>
            <a:off x="3420811" y="999041"/>
            <a:ext cx="1529399" cy="16077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/>
          </a:p>
        </p:txBody>
      </p:sp>
      <p:sp>
        <p:nvSpPr>
          <p:cNvPr id="167" name="正方形/長方形 166">
            <a:extLst>
              <a:ext uri="{FF2B5EF4-FFF2-40B4-BE49-F238E27FC236}">
                <a16:creationId xmlns:a16="http://schemas.microsoft.com/office/drawing/2014/main" id="{BE83DDC4-1A5A-4DAD-A7A3-C3FA46527D63}"/>
              </a:ext>
            </a:extLst>
          </p:cNvPr>
          <p:cNvSpPr/>
          <p:nvPr/>
        </p:nvSpPr>
        <p:spPr>
          <a:xfrm>
            <a:off x="3014" y="2240179"/>
            <a:ext cx="865016" cy="159435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/>
          </a:p>
        </p:txBody>
      </p:sp>
      <p:pic>
        <p:nvPicPr>
          <p:cNvPr id="168" name="図 167">
            <a:extLst>
              <a:ext uri="{FF2B5EF4-FFF2-40B4-BE49-F238E27FC236}">
                <a16:creationId xmlns:a16="http://schemas.microsoft.com/office/drawing/2014/main" id="{8B6196AE-A826-4156-BD25-8E3D6ED329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273" y="2249853"/>
            <a:ext cx="422870" cy="828949"/>
          </a:xfrm>
          <a:prstGeom prst="rect">
            <a:avLst/>
          </a:prstGeom>
        </p:spPr>
      </p:pic>
      <p:sp>
        <p:nvSpPr>
          <p:cNvPr id="169" name="正方形/長方形 168">
            <a:extLst>
              <a:ext uri="{FF2B5EF4-FFF2-40B4-BE49-F238E27FC236}">
                <a16:creationId xmlns:a16="http://schemas.microsoft.com/office/drawing/2014/main" id="{AA3C8D26-D277-4F0B-AF9F-0FC76B375D21}"/>
              </a:ext>
            </a:extLst>
          </p:cNvPr>
          <p:cNvSpPr/>
          <p:nvPr/>
        </p:nvSpPr>
        <p:spPr>
          <a:xfrm>
            <a:off x="3267870" y="2606753"/>
            <a:ext cx="1682338" cy="570227"/>
          </a:xfrm>
          <a:prstGeom prst="rect">
            <a:avLst/>
          </a:prstGeom>
          <a:solidFill>
            <a:srgbClr val="C30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dirty="0"/>
          </a:p>
        </p:txBody>
      </p:sp>
      <p:sp>
        <p:nvSpPr>
          <p:cNvPr id="170" name="正方形/長方形 169">
            <a:extLst>
              <a:ext uri="{FF2B5EF4-FFF2-40B4-BE49-F238E27FC236}">
                <a16:creationId xmlns:a16="http://schemas.microsoft.com/office/drawing/2014/main" id="{E5C7B1B1-ABD9-41C2-A7E5-81DCB60F7E4C}"/>
              </a:ext>
            </a:extLst>
          </p:cNvPr>
          <p:cNvSpPr/>
          <p:nvPr/>
        </p:nvSpPr>
        <p:spPr>
          <a:xfrm>
            <a:off x="3014" y="3794422"/>
            <a:ext cx="2179122" cy="136375"/>
          </a:xfrm>
          <a:prstGeom prst="rect">
            <a:avLst/>
          </a:prstGeom>
          <a:solidFill>
            <a:srgbClr val="C30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dirty="0"/>
          </a:p>
        </p:txBody>
      </p:sp>
      <p:sp>
        <p:nvSpPr>
          <p:cNvPr id="171" name="正方形/長方形 170">
            <a:extLst>
              <a:ext uri="{FF2B5EF4-FFF2-40B4-BE49-F238E27FC236}">
                <a16:creationId xmlns:a16="http://schemas.microsoft.com/office/drawing/2014/main" id="{AEA14F4C-F201-4E35-B5F8-87DF068F4A6D}"/>
              </a:ext>
            </a:extLst>
          </p:cNvPr>
          <p:cNvSpPr/>
          <p:nvPr/>
        </p:nvSpPr>
        <p:spPr>
          <a:xfrm>
            <a:off x="868031" y="3078802"/>
            <a:ext cx="423162" cy="715621"/>
          </a:xfrm>
          <a:prstGeom prst="rect">
            <a:avLst/>
          </a:prstGeom>
          <a:solidFill>
            <a:srgbClr val="C9A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dirty="0"/>
          </a:p>
        </p:txBody>
      </p:sp>
      <p:sp>
        <p:nvSpPr>
          <p:cNvPr id="172" name="正方形/長方形 171">
            <a:extLst>
              <a:ext uri="{FF2B5EF4-FFF2-40B4-BE49-F238E27FC236}">
                <a16:creationId xmlns:a16="http://schemas.microsoft.com/office/drawing/2014/main" id="{A4D65288-8E65-42E6-9DDA-F87781E3239E}"/>
              </a:ext>
            </a:extLst>
          </p:cNvPr>
          <p:cNvSpPr/>
          <p:nvPr/>
        </p:nvSpPr>
        <p:spPr>
          <a:xfrm>
            <a:off x="2182136" y="3176980"/>
            <a:ext cx="2774527" cy="212562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/>
          </a:p>
        </p:txBody>
      </p:sp>
      <p:sp>
        <p:nvSpPr>
          <p:cNvPr id="173" name="正方形/長方形 172">
            <a:extLst>
              <a:ext uri="{FF2B5EF4-FFF2-40B4-BE49-F238E27FC236}">
                <a16:creationId xmlns:a16="http://schemas.microsoft.com/office/drawing/2014/main" id="{E11F00D6-2F6E-4DF6-A61F-88F1D15A8C6F}"/>
              </a:ext>
            </a:extLst>
          </p:cNvPr>
          <p:cNvSpPr/>
          <p:nvPr/>
        </p:nvSpPr>
        <p:spPr>
          <a:xfrm>
            <a:off x="-3148" y="5302986"/>
            <a:ext cx="2181529" cy="350027"/>
          </a:xfrm>
          <a:prstGeom prst="rect">
            <a:avLst/>
          </a:prstGeom>
          <a:solidFill>
            <a:srgbClr val="C30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dirty="0"/>
          </a:p>
        </p:txBody>
      </p:sp>
      <p:sp>
        <p:nvSpPr>
          <p:cNvPr id="174" name="正方形/長方形 173">
            <a:extLst>
              <a:ext uri="{FF2B5EF4-FFF2-40B4-BE49-F238E27FC236}">
                <a16:creationId xmlns:a16="http://schemas.microsoft.com/office/drawing/2014/main" id="{9DEC566A-2644-4C1D-B110-05B4B31DF6A0}"/>
              </a:ext>
            </a:extLst>
          </p:cNvPr>
          <p:cNvSpPr/>
          <p:nvPr/>
        </p:nvSpPr>
        <p:spPr>
          <a:xfrm>
            <a:off x="3013" y="6527339"/>
            <a:ext cx="2173358" cy="330661"/>
          </a:xfrm>
          <a:prstGeom prst="rect">
            <a:avLst/>
          </a:prstGeom>
          <a:solidFill>
            <a:srgbClr val="CBA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dirty="0"/>
          </a:p>
        </p:txBody>
      </p:sp>
      <p:sp>
        <p:nvSpPr>
          <p:cNvPr id="175" name="正方形/長方形 174">
            <a:extLst>
              <a:ext uri="{FF2B5EF4-FFF2-40B4-BE49-F238E27FC236}">
                <a16:creationId xmlns:a16="http://schemas.microsoft.com/office/drawing/2014/main" id="{7C7AA59D-1BF6-4823-BCAA-51BF90D0C02D}"/>
              </a:ext>
            </a:extLst>
          </p:cNvPr>
          <p:cNvSpPr/>
          <p:nvPr/>
        </p:nvSpPr>
        <p:spPr>
          <a:xfrm>
            <a:off x="-3148" y="5653397"/>
            <a:ext cx="2179521" cy="87917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/>
          </a:p>
        </p:txBody>
      </p:sp>
      <p:pic>
        <p:nvPicPr>
          <p:cNvPr id="176" name="図 175">
            <a:extLst>
              <a:ext uri="{FF2B5EF4-FFF2-40B4-BE49-F238E27FC236}">
                <a16:creationId xmlns:a16="http://schemas.microsoft.com/office/drawing/2014/main" id="{2A7E6D76-2ACF-40C5-A33D-0BAB1BC1BDB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35"/>
          <a:stretch/>
        </p:blipFill>
        <p:spPr>
          <a:xfrm>
            <a:off x="-8821" y="19367"/>
            <a:ext cx="4960695" cy="6263171"/>
          </a:xfrm>
          <a:prstGeom prst="rect">
            <a:avLst/>
          </a:prstGeom>
        </p:spPr>
      </p:pic>
      <p:pic>
        <p:nvPicPr>
          <p:cNvPr id="177" name="図 176">
            <a:extLst>
              <a:ext uri="{FF2B5EF4-FFF2-40B4-BE49-F238E27FC236}">
                <a16:creationId xmlns:a16="http://schemas.microsoft.com/office/drawing/2014/main" id="{4042159B-3FDA-40F1-A942-70E0046141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792" y="1498370"/>
            <a:ext cx="2381640" cy="2297205"/>
          </a:xfrm>
          <a:prstGeom prst="rect">
            <a:avLst/>
          </a:prstGeom>
        </p:spPr>
      </p:pic>
      <p:pic>
        <p:nvPicPr>
          <p:cNvPr id="178" name="図 177">
            <a:extLst>
              <a:ext uri="{FF2B5EF4-FFF2-40B4-BE49-F238E27FC236}">
                <a16:creationId xmlns:a16="http://schemas.microsoft.com/office/drawing/2014/main" id="{8A9ACF36-F074-4158-BA15-22BECF3FBD7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931" y="1797065"/>
            <a:ext cx="1974727" cy="1000995"/>
          </a:xfrm>
          <a:prstGeom prst="rect">
            <a:avLst/>
          </a:prstGeom>
        </p:spPr>
      </p:pic>
      <p:pic>
        <p:nvPicPr>
          <p:cNvPr id="179" name="図 178">
            <a:extLst>
              <a:ext uri="{FF2B5EF4-FFF2-40B4-BE49-F238E27FC236}">
                <a16:creationId xmlns:a16="http://schemas.microsoft.com/office/drawing/2014/main" id="{490C462D-0429-4D48-8316-FCDD5D0ECB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087" y="2992585"/>
            <a:ext cx="1855046" cy="516138"/>
          </a:xfrm>
          <a:prstGeom prst="rect">
            <a:avLst/>
          </a:prstGeom>
        </p:spPr>
      </p:pic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6DA17A96-2569-40DB-853A-A2B4D25F04EE}"/>
              </a:ext>
            </a:extLst>
          </p:cNvPr>
          <p:cNvSpPr txBox="1"/>
          <p:nvPr/>
        </p:nvSpPr>
        <p:spPr>
          <a:xfrm>
            <a:off x="759765" y="4080196"/>
            <a:ext cx="1266185" cy="10864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皆様お仕事お疲れ様です。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さて、平成</a:t>
            </a:r>
            <a:r>
              <a:rPr kumimoji="1" lang="en-US" altLang="ja-JP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30</a:t>
            </a:r>
            <a:r>
              <a:rPr kumimoji="1" lang="ja-JP" altLang="en-US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年の新年会を下記の通り計画しております。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新しい年の目標を掲げ、全社員で決意を新たにしたいと思っております。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原則、全員参加となっておりますので、ご参加のほどよろしくお願い申し上げます。 </a:t>
            </a:r>
          </a:p>
        </p:txBody>
      </p:sp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AD8741D4-C369-4BB7-88CA-F0C890B07A1F}"/>
              </a:ext>
            </a:extLst>
          </p:cNvPr>
          <p:cNvSpPr txBox="1"/>
          <p:nvPr/>
        </p:nvSpPr>
        <p:spPr>
          <a:xfrm>
            <a:off x="2476244" y="5613943"/>
            <a:ext cx="565653" cy="250197"/>
          </a:xfrm>
          <a:prstGeom prst="rect">
            <a:avLst/>
          </a:prstGeom>
          <a:solidFill>
            <a:srgbClr val="C9A063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26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 時</a:t>
            </a: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030512CA-8371-416B-9733-806C9CDCFE16}"/>
              </a:ext>
            </a:extLst>
          </p:cNvPr>
          <p:cNvSpPr txBox="1"/>
          <p:nvPr/>
        </p:nvSpPr>
        <p:spPr>
          <a:xfrm>
            <a:off x="2476244" y="5974408"/>
            <a:ext cx="565653" cy="250197"/>
          </a:xfrm>
          <a:prstGeom prst="rect">
            <a:avLst/>
          </a:prstGeom>
          <a:solidFill>
            <a:srgbClr val="C9A063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26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場 所</a:t>
            </a:r>
          </a:p>
        </p:txBody>
      </p:sp>
      <p:sp>
        <p:nvSpPr>
          <p:cNvPr id="183" name="テキスト ボックス 182">
            <a:extLst>
              <a:ext uri="{FF2B5EF4-FFF2-40B4-BE49-F238E27FC236}">
                <a16:creationId xmlns:a16="http://schemas.microsoft.com/office/drawing/2014/main" id="{45E7F5A5-EEF6-4363-8572-2FB3F8ACB473}"/>
              </a:ext>
            </a:extLst>
          </p:cNvPr>
          <p:cNvSpPr txBox="1"/>
          <p:nvPr/>
        </p:nvSpPr>
        <p:spPr>
          <a:xfrm>
            <a:off x="2476244" y="6346172"/>
            <a:ext cx="565653" cy="250197"/>
          </a:xfrm>
          <a:prstGeom prst="rect">
            <a:avLst/>
          </a:prstGeom>
          <a:solidFill>
            <a:srgbClr val="C30D23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26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会 費</a:t>
            </a:r>
          </a:p>
        </p:txBody>
      </p: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5CAD8F95-1339-42A9-9319-C5CDDF070BB9}"/>
              </a:ext>
            </a:extLst>
          </p:cNvPr>
          <p:cNvSpPr txBox="1"/>
          <p:nvPr/>
        </p:nvSpPr>
        <p:spPr>
          <a:xfrm>
            <a:off x="3080296" y="5979524"/>
            <a:ext cx="2040637" cy="28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83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</a:t>
            </a:r>
          </a:p>
        </p:txBody>
      </p: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60647995-3053-4FD6-97EA-F3D2277B25C6}"/>
              </a:ext>
            </a:extLst>
          </p:cNvPr>
          <p:cNvSpPr txBox="1"/>
          <p:nvPr/>
        </p:nvSpPr>
        <p:spPr>
          <a:xfrm>
            <a:off x="3075709" y="5424142"/>
            <a:ext cx="1101287" cy="56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83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1/</a:t>
            </a:r>
            <a:r>
              <a:rPr kumimoji="1" lang="en-US" altLang="ja-JP" sz="3079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en-US" altLang="ja-JP" sz="1283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1283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</a:t>
            </a:r>
            <a:r>
              <a:rPr kumimoji="1" lang="en-US" altLang="ja-JP" sz="1283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endParaRPr kumimoji="1" lang="ja-JP" altLang="en-US" sz="1283" kern="1400" dirty="0">
              <a:solidFill>
                <a:schemeClr val="tx1">
                  <a:lumMod val="95000"/>
                  <a:lumOff val="5000"/>
                </a:schemeClr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21132F15-B534-4C9D-9375-6A109138858A}"/>
              </a:ext>
            </a:extLst>
          </p:cNvPr>
          <p:cNvSpPr txBox="1"/>
          <p:nvPr/>
        </p:nvSpPr>
        <p:spPr>
          <a:xfrm>
            <a:off x="4110793" y="5600965"/>
            <a:ext cx="1101287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39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1539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</a:p>
        </p:txBody>
      </p: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DBF2043F-494A-409C-A6E3-E3E706394070}"/>
              </a:ext>
            </a:extLst>
          </p:cNvPr>
          <p:cNvSpPr txBox="1"/>
          <p:nvPr/>
        </p:nvSpPr>
        <p:spPr>
          <a:xfrm>
            <a:off x="3046761" y="6291358"/>
            <a:ext cx="1101287" cy="36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796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0,000</a:t>
            </a:r>
            <a:r>
              <a:rPr kumimoji="1" lang="ja-JP" altLang="en-US" sz="775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円</a:t>
            </a:r>
            <a:endParaRPr kumimoji="1" lang="ja-JP" altLang="en-US" sz="1796" kern="1400" dirty="0">
              <a:solidFill>
                <a:schemeClr val="tx1">
                  <a:lumMod val="95000"/>
                  <a:lumOff val="5000"/>
                </a:schemeClr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188" name="図 187">
            <a:extLst>
              <a:ext uri="{FF2B5EF4-FFF2-40B4-BE49-F238E27FC236}">
                <a16:creationId xmlns:a16="http://schemas.microsoft.com/office/drawing/2014/main" id="{15525A74-C1B9-4F52-BE73-4FAEB35D50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932" y="1"/>
            <a:ext cx="1529635" cy="999040"/>
          </a:xfrm>
          <a:prstGeom prst="rect">
            <a:avLst/>
          </a:prstGeom>
        </p:spPr>
      </p:pic>
      <p:sp>
        <p:nvSpPr>
          <p:cNvPr id="189" name="正方形/長方形 188">
            <a:extLst>
              <a:ext uri="{FF2B5EF4-FFF2-40B4-BE49-F238E27FC236}">
                <a16:creationId xmlns:a16="http://schemas.microsoft.com/office/drawing/2014/main" id="{6D7710B9-7435-4695-BE63-8E32236F707F}"/>
              </a:ext>
            </a:extLst>
          </p:cNvPr>
          <p:cNvSpPr/>
          <p:nvPr/>
        </p:nvSpPr>
        <p:spPr>
          <a:xfrm>
            <a:off x="4954819" y="0"/>
            <a:ext cx="3421632" cy="22559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/>
          </a:p>
        </p:txBody>
      </p:sp>
      <p:sp>
        <p:nvSpPr>
          <p:cNvPr id="190" name="正方形/長方形 189">
            <a:extLst>
              <a:ext uri="{FF2B5EF4-FFF2-40B4-BE49-F238E27FC236}">
                <a16:creationId xmlns:a16="http://schemas.microsoft.com/office/drawing/2014/main" id="{CD81AB3D-ADCB-4C0F-8BF3-563241F267F8}"/>
              </a:ext>
            </a:extLst>
          </p:cNvPr>
          <p:cNvSpPr/>
          <p:nvPr/>
        </p:nvSpPr>
        <p:spPr>
          <a:xfrm>
            <a:off x="8376452" y="999041"/>
            <a:ext cx="1531115" cy="16077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/>
          </a:p>
        </p:txBody>
      </p:sp>
      <p:sp>
        <p:nvSpPr>
          <p:cNvPr id="191" name="正方形/長方形 190">
            <a:extLst>
              <a:ext uri="{FF2B5EF4-FFF2-40B4-BE49-F238E27FC236}">
                <a16:creationId xmlns:a16="http://schemas.microsoft.com/office/drawing/2014/main" id="{1743CDED-B1CD-4005-AAAA-4F262310F01F}"/>
              </a:ext>
            </a:extLst>
          </p:cNvPr>
          <p:cNvSpPr/>
          <p:nvPr/>
        </p:nvSpPr>
        <p:spPr>
          <a:xfrm>
            <a:off x="4954819" y="2240179"/>
            <a:ext cx="865987" cy="159435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/>
          </a:p>
        </p:txBody>
      </p:sp>
      <p:pic>
        <p:nvPicPr>
          <p:cNvPr id="192" name="図 191">
            <a:extLst>
              <a:ext uri="{FF2B5EF4-FFF2-40B4-BE49-F238E27FC236}">
                <a16:creationId xmlns:a16="http://schemas.microsoft.com/office/drawing/2014/main" id="{38A2A7D8-1A7F-4215-A2FE-753EFD7E2A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045" y="2249853"/>
            <a:ext cx="423345" cy="828949"/>
          </a:xfrm>
          <a:prstGeom prst="rect">
            <a:avLst/>
          </a:prstGeom>
        </p:spPr>
      </p:pic>
      <p:sp>
        <p:nvSpPr>
          <p:cNvPr id="193" name="正方形/長方形 192">
            <a:extLst>
              <a:ext uri="{FF2B5EF4-FFF2-40B4-BE49-F238E27FC236}">
                <a16:creationId xmlns:a16="http://schemas.microsoft.com/office/drawing/2014/main" id="{48CD706B-E1B9-4F2A-A45E-E1C7F8AFE40C}"/>
              </a:ext>
            </a:extLst>
          </p:cNvPr>
          <p:cNvSpPr/>
          <p:nvPr/>
        </p:nvSpPr>
        <p:spPr>
          <a:xfrm>
            <a:off x="8223340" y="2606753"/>
            <a:ext cx="1684226" cy="570227"/>
          </a:xfrm>
          <a:prstGeom prst="rect">
            <a:avLst/>
          </a:prstGeom>
          <a:solidFill>
            <a:srgbClr val="C30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dirty="0"/>
          </a:p>
        </p:txBody>
      </p:sp>
      <p:sp>
        <p:nvSpPr>
          <p:cNvPr id="194" name="正方形/長方形 193">
            <a:extLst>
              <a:ext uri="{FF2B5EF4-FFF2-40B4-BE49-F238E27FC236}">
                <a16:creationId xmlns:a16="http://schemas.microsoft.com/office/drawing/2014/main" id="{FCC7B322-C217-4C21-990B-D0BB8AF5644C}"/>
              </a:ext>
            </a:extLst>
          </p:cNvPr>
          <p:cNvSpPr/>
          <p:nvPr/>
        </p:nvSpPr>
        <p:spPr>
          <a:xfrm>
            <a:off x="4954819" y="3794422"/>
            <a:ext cx="2181568" cy="136375"/>
          </a:xfrm>
          <a:prstGeom prst="rect">
            <a:avLst/>
          </a:prstGeom>
          <a:solidFill>
            <a:srgbClr val="C30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dirty="0"/>
          </a:p>
        </p:txBody>
      </p:sp>
      <p:sp>
        <p:nvSpPr>
          <p:cNvPr id="195" name="正方形/長方形 194">
            <a:extLst>
              <a:ext uri="{FF2B5EF4-FFF2-40B4-BE49-F238E27FC236}">
                <a16:creationId xmlns:a16="http://schemas.microsoft.com/office/drawing/2014/main" id="{FBF35177-0507-4A4F-B587-2F629E905F47}"/>
              </a:ext>
            </a:extLst>
          </p:cNvPr>
          <p:cNvSpPr/>
          <p:nvPr/>
        </p:nvSpPr>
        <p:spPr>
          <a:xfrm>
            <a:off x="5820807" y="3078802"/>
            <a:ext cx="423637" cy="715621"/>
          </a:xfrm>
          <a:prstGeom prst="rect">
            <a:avLst/>
          </a:prstGeom>
          <a:solidFill>
            <a:srgbClr val="C9A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dirty="0"/>
          </a:p>
        </p:txBody>
      </p:sp>
      <p:sp>
        <p:nvSpPr>
          <p:cNvPr id="196" name="正方形/長方形 195">
            <a:extLst>
              <a:ext uri="{FF2B5EF4-FFF2-40B4-BE49-F238E27FC236}">
                <a16:creationId xmlns:a16="http://schemas.microsoft.com/office/drawing/2014/main" id="{68B35E0F-1D7D-4630-BAD5-3F4CD82F4C8D}"/>
              </a:ext>
            </a:extLst>
          </p:cNvPr>
          <p:cNvSpPr/>
          <p:nvPr/>
        </p:nvSpPr>
        <p:spPr>
          <a:xfrm>
            <a:off x="7136387" y="3176980"/>
            <a:ext cx="2777641" cy="212562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/>
          </a:p>
        </p:txBody>
      </p:sp>
      <p:sp>
        <p:nvSpPr>
          <p:cNvPr id="197" name="正方形/長方形 196">
            <a:extLst>
              <a:ext uri="{FF2B5EF4-FFF2-40B4-BE49-F238E27FC236}">
                <a16:creationId xmlns:a16="http://schemas.microsoft.com/office/drawing/2014/main" id="{20B871DD-F46C-424E-A733-ABE7962EDC4D}"/>
              </a:ext>
            </a:extLst>
          </p:cNvPr>
          <p:cNvSpPr/>
          <p:nvPr/>
        </p:nvSpPr>
        <p:spPr>
          <a:xfrm>
            <a:off x="4948650" y="5302986"/>
            <a:ext cx="2183977" cy="350027"/>
          </a:xfrm>
          <a:prstGeom prst="rect">
            <a:avLst/>
          </a:prstGeom>
          <a:solidFill>
            <a:srgbClr val="C30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dirty="0"/>
          </a:p>
        </p:txBody>
      </p:sp>
      <p:sp>
        <p:nvSpPr>
          <p:cNvPr id="198" name="正方形/長方形 197">
            <a:extLst>
              <a:ext uri="{FF2B5EF4-FFF2-40B4-BE49-F238E27FC236}">
                <a16:creationId xmlns:a16="http://schemas.microsoft.com/office/drawing/2014/main" id="{4E116A9E-F7FF-4834-889A-7EE86DE45978}"/>
              </a:ext>
            </a:extLst>
          </p:cNvPr>
          <p:cNvSpPr/>
          <p:nvPr/>
        </p:nvSpPr>
        <p:spPr>
          <a:xfrm>
            <a:off x="4954818" y="6527339"/>
            <a:ext cx="2175798" cy="330661"/>
          </a:xfrm>
          <a:prstGeom prst="rect">
            <a:avLst/>
          </a:prstGeom>
          <a:solidFill>
            <a:srgbClr val="CBA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dirty="0"/>
          </a:p>
        </p:txBody>
      </p:sp>
      <p:sp>
        <p:nvSpPr>
          <p:cNvPr id="199" name="正方形/長方形 198">
            <a:extLst>
              <a:ext uri="{FF2B5EF4-FFF2-40B4-BE49-F238E27FC236}">
                <a16:creationId xmlns:a16="http://schemas.microsoft.com/office/drawing/2014/main" id="{D515A4F2-CD22-47E0-BEF5-72B403FE0EA1}"/>
              </a:ext>
            </a:extLst>
          </p:cNvPr>
          <p:cNvSpPr/>
          <p:nvPr/>
        </p:nvSpPr>
        <p:spPr>
          <a:xfrm>
            <a:off x="4948650" y="5653397"/>
            <a:ext cx="2181967" cy="87917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/>
          </a:p>
        </p:txBody>
      </p:sp>
      <p:pic>
        <p:nvPicPr>
          <p:cNvPr id="200" name="図 199">
            <a:extLst>
              <a:ext uri="{FF2B5EF4-FFF2-40B4-BE49-F238E27FC236}">
                <a16:creationId xmlns:a16="http://schemas.microsoft.com/office/drawing/2014/main" id="{5299FA92-D2ED-4CBD-BEC4-49DC3501BE2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35"/>
          <a:stretch/>
        </p:blipFill>
        <p:spPr>
          <a:xfrm>
            <a:off x="4942971" y="19367"/>
            <a:ext cx="4966262" cy="6263171"/>
          </a:xfrm>
          <a:prstGeom prst="rect">
            <a:avLst/>
          </a:prstGeom>
        </p:spPr>
      </p:pic>
      <p:pic>
        <p:nvPicPr>
          <p:cNvPr id="201" name="図 200">
            <a:extLst>
              <a:ext uri="{FF2B5EF4-FFF2-40B4-BE49-F238E27FC236}">
                <a16:creationId xmlns:a16="http://schemas.microsoft.com/office/drawing/2014/main" id="{C6190ABE-F1F5-4C9F-9D9F-28F6265530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037" y="1498370"/>
            <a:ext cx="2384313" cy="2297205"/>
          </a:xfrm>
          <a:prstGeom prst="rect">
            <a:avLst/>
          </a:prstGeom>
        </p:spPr>
      </p:pic>
      <p:pic>
        <p:nvPicPr>
          <p:cNvPr id="202" name="図 201">
            <a:extLst>
              <a:ext uri="{FF2B5EF4-FFF2-40B4-BE49-F238E27FC236}">
                <a16:creationId xmlns:a16="http://schemas.microsoft.com/office/drawing/2014/main" id="{E2255F7A-06D7-4F93-A1B7-80C10A8A1B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427" y="1797065"/>
            <a:ext cx="1976943" cy="1000995"/>
          </a:xfrm>
          <a:prstGeom prst="rect">
            <a:avLst/>
          </a:prstGeom>
        </p:spPr>
      </p:pic>
      <p:pic>
        <p:nvPicPr>
          <p:cNvPr id="203" name="図 202">
            <a:extLst>
              <a:ext uri="{FF2B5EF4-FFF2-40B4-BE49-F238E27FC236}">
                <a16:creationId xmlns:a16="http://schemas.microsoft.com/office/drawing/2014/main" id="{9C8E2423-FFB7-4C22-A0E4-50F9EEFACA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627" y="2992585"/>
            <a:ext cx="1857128" cy="516138"/>
          </a:xfrm>
          <a:prstGeom prst="rect">
            <a:avLst/>
          </a:prstGeom>
        </p:spPr>
      </p:pic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E022DB1B-537F-43C7-914F-8F67C00CF7B5}"/>
              </a:ext>
            </a:extLst>
          </p:cNvPr>
          <p:cNvSpPr txBox="1"/>
          <p:nvPr/>
        </p:nvSpPr>
        <p:spPr>
          <a:xfrm>
            <a:off x="5712420" y="4080196"/>
            <a:ext cx="1267607" cy="10864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皆様お仕事お疲れ様です。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さて、平成</a:t>
            </a:r>
            <a:r>
              <a:rPr kumimoji="1" lang="en-US" altLang="ja-JP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30</a:t>
            </a:r>
            <a:r>
              <a:rPr kumimoji="1" lang="ja-JP" altLang="en-US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年の新年会を下記の通り計画しております。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新しい年の目標を掲げ、全社員で決意を新たにしたいと思っております。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582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原則、全員参加となっておりますので、ご参加のほどよろしくお願い申し上げます。 </a:t>
            </a:r>
          </a:p>
        </p:txBody>
      </p: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E79FCB54-90BD-41A5-9773-0CDB700EA674}"/>
              </a:ext>
            </a:extLst>
          </p:cNvPr>
          <p:cNvSpPr txBox="1"/>
          <p:nvPr/>
        </p:nvSpPr>
        <p:spPr>
          <a:xfrm>
            <a:off x="7430826" y="5613943"/>
            <a:ext cx="566288" cy="250197"/>
          </a:xfrm>
          <a:prstGeom prst="rect">
            <a:avLst/>
          </a:prstGeom>
          <a:solidFill>
            <a:srgbClr val="C9A063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26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 時</a:t>
            </a:r>
          </a:p>
        </p:txBody>
      </p:sp>
      <p:sp>
        <p:nvSpPr>
          <p:cNvPr id="206" name="テキスト ボックス 205">
            <a:extLst>
              <a:ext uri="{FF2B5EF4-FFF2-40B4-BE49-F238E27FC236}">
                <a16:creationId xmlns:a16="http://schemas.microsoft.com/office/drawing/2014/main" id="{6084180B-E532-49C2-9588-C6A786A16802}"/>
              </a:ext>
            </a:extLst>
          </p:cNvPr>
          <p:cNvSpPr txBox="1"/>
          <p:nvPr/>
        </p:nvSpPr>
        <p:spPr>
          <a:xfrm>
            <a:off x="7430826" y="5974408"/>
            <a:ext cx="566288" cy="250197"/>
          </a:xfrm>
          <a:prstGeom prst="rect">
            <a:avLst/>
          </a:prstGeom>
          <a:solidFill>
            <a:srgbClr val="C9A063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26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場 所</a:t>
            </a:r>
          </a:p>
        </p:txBody>
      </p:sp>
      <p:sp>
        <p:nvSpPr>
          <p:cNvPr id="207" name="テキスト ボックス 206">
            <a:extLst>
              <a:ext uri="{FF2B5EF4-FFF2-40B4-BE49-F238E27FC236}">
                <a16:creationId xmlns:a16="http://schemas.microsoft.com/office/drawing/2014/main" id="{92A3CD7F-A87F-4C47-B515-4240316F422F}"/>
              </a:ext>
            </a:extLst>
          </p:cNvPr>
          <p:cNvSpPr txBox="1"/>
          <p:nvPr/>
        </p:nvSpPr>
        <p:spPr>
          <a:xfrm>
            <a:off x="7430826" y="6346172"/>
            <a:ext cx="566288" cy="250197"/>
          </a:xfrm>
          <a:prstGeom prst="rect">
            <a:avLst/>
          </a:prstGeom>
          <a:solidFill>
            <a:srgbClr val="C30D23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26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会 費</a:t>
            </a:r>
          </a:p>
        </p:txBody>
      </p:sp>
      <p:sp>
        <p:nvSpPr>
          <p:cNvPr id="208" name="テキスト ボックス 207">
            <a:extLst>
              <a:ext uri="{FF2B5EF4-FFF2-40B4-BE49-F238E27FC236}">
                <a16:creationId xmlns:a16="http://schemas.microsoft.com/office/drawing/2014/main" id="{ED32EC56-F9AB-4524-ABA7-E862285A2044}"/>
              </a:ext>
            </a:extLst>
          </p:cNvPr>
          <p:cNvSpPr txBox="1"/>
          <p:nvPr/>
        </p:nvSpPr>
        <p:spPr>
          <a:xfrm>
            <a:off x="8035555" y="5979524"/>
            <a:ext cx="2042928" cy="28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83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</a:t>
            </a:r>
          </a:p>
        </p:txBody>
      </p:sp>
      <p:sp>
        <p:nvSpPr>
          <p:cNvPr id="209" name="テキスト ボックス 208">
            <a:extLst>
              <a:ext uri="{FF2B5EF4-FFF2-40B4-BE49-F238E27FC236}">
                <a16:creationId xmlns:a16="http://schemas.microsoft.com/office/drawing/2014/main" id="{5AC59BE3-D14F-447B-B8C7-94EB8B0B472E}"/>
              </a:ext>
            </a:extLst>
          </p:cNvPr>
          <p:cNvSpPr txBox="1"/>
          <p:nvPr/>
        </p:nvSpPr>
        <p:spPr>
          <a:xfrm>
            <a:off x="8030963" y="5424142"/>
            <a:ext cx="1102523" cy="56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83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1/</a:t>
            </a:r>
            <a:r>
              <a:rPr kumimoji="1" lang="en-US" altLang="ja-JP" sz="3079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en-US" altLang="ja-JP" sz="1283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1283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</a:t>
            </a:r>
            <a:r>
              <a:rPr kumimoji="1" lang="en-US" altLang="ja-JP" sz="1283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endParaRPr kumimoji="1" lang="ja-JP" altLang="en-US" sz="1283" kern="1400" dirty="0">
              <a:solidFill>
                <a:schemeClr val="tx1">
                  <a:lumMod val="95000"/>
                  <a:lumOff val="5000"/>
                </a:schemeClr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1DD1CEE9-148F-4D35-9E36-F6AF7382B1E2}"/>
              </a:ext>
            </a:extLst>
          </p:cNvPr>
          <p:cNvSpPr txBox="1"/>
          <p:nvPr/>
        </p:nvSpPr>
        <p:spPr>
          <a:xfrm>
            <a:off x="9067209" y="5600965"/>
            <a:ext cx="1102523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39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1539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</a:p>
        </p:txBody>
      </p:sp>
      <p:sp>
        <p:nvSpPr>
          <p:cNvPr id="211" name="テキスト ボックス 210">
            <a:extLst>
              <a:ext uri="{FF2B5EF4-FFF2-40B4-BE49-F238E27FC236}">
                <a16:creationId xmlns:a16="http://schemas.microsoft.com/office/drawing/2014/main" id="{F28B7616-67D7-4429-9022-49FFB289460D}"/>
              </a:ext>
            </a:extLst>
          </p:cNvPr>
          <p:cNvSpPr txBox="1"/>
          <p:nvPr/>
        </p:nvSpPr>
        <p:spPr>
          <a:xfrm>
            <a:off x="8001983" y="6291358"/>
            <a:ext cx="1102523" cy="36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796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0,000</a:t>
            </a:r>
            <a:r>
              <a:rPr kumimoji="1" lang="ja-JP" altLang="en-US" sz="775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円</a:t>
            </a:r>
            <a:endParaRPr kumimoji="1" lang="ja-JP" altLang="en-US" sz="1796" kern="1400" dirty="0">
              <a:solidFill>
                <a:schemeClr val="tx1">
                  <a:lumMod val="95000"/>
                  <a:lumOff val="5000"/>
                </a:schemeClr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12" name="正方形/長方形 211">
            <a:extLst>
              <a:ext uri="{FF2B5EF4-FFF2-40B4-BE49-F238E27FC236}">
                <a16:creationId xmlns:a16="http://schemas.microsoft.com/office/drawing/2014/main" id="{9EB22C13-0472-4372-8B23-5A00BBCE8B10}"/>
              </a:ext>
            </a:extLst>
          </p:cNvPr>
          <p:cNvSpPr/>
          <p:nvPr/>
        </p:nvSpPr>
        <p:spPr>
          <a:xfrm rot="10800000">
            <a:off x="-3713" y="-25656"/>
            <a:ext cx="9906697" cy="688365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62" dirty="0">
              <a:latin typeface="+mn-ea"/>
            </a:endParaRPr>
          </a:p>
        </p:txBody>
      </p:sp>
      <p:sp>
        <p:nvSpPr>
          <p:cNvPr id="213" name="正方形/長方形 212">
            <a:extLst>
              <a:ext uri="{FF2B5EF4-FFF2-40B4-BE49-F238E27FC236}">
                <a16:creationId xmlns:a16="http://schemas.microsoft.com/office/drawing/2014/main" id="{A1A740DE-0822-43C2-8F4D-6680B08A13FD}"/>
              </a:ext>
            </a:extLst>
          </p:cNvPr>
          <p:cNvSpPr/>
          <p:nvPr/>
        </p:nvSpPr>
        <p:spPr>
          <a:xfrm>
            <a:off x="2262149" y="5461342"/>
            <a:ext cx="2519398" cy="119870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214" name="正方形/長方形 213">
            <a:extLst>
              <a:ext uri="{FF2B5EF4-FFF2-40B4-BE49-F238E27FC236}">
                <a16:creationId xmlns:a16="http://schemas.microsoft.com/office/drawing/2014/main" id="{48BCAEB0-BEF5-47EC-B8E1-993D1FE19BB3}"/>
              </a:ext>
            </a:extLst>
          </p:cNvPr>
          <p:cNvSpPr/>
          <p:nvPr/>
        </p:nvSpPr>
        <p:spPr>
          <a:xfrm>
            <a:off x="1259645" y="1511741"/>
            <a:ext cx="2332282" cy="221065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215" name="正方形/長方形 214">
            <a:extLst>
              <a:ext uri="{FF2B5EF4-FFF2-40B4-BE49-F238E27FC236}">
                <a16:creationId xmlns:a16="http://schemas.microsoft.com/office/drawing/2014/main" id="{5B4F1EA9-6983-4B22-925B-BD6BDF18C7F6}"/>
              </a:ext>
            </a:extLst>
          </p:cNvPr>
          <p:cNvSpPr/>
          <p:nvPr/>
        </p:nvSpPr>
        <p:spPr>
          <a:xfrm>
            <a:off x="798613" y="4039226"/>
            <a:ext cx="1251001" cy="105636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216" name="正方形/長方形 215">
            <a:extLst>
              <a:ext uri="{FF2B5EF4-FFF2-40B4-BE49-F238E27FC236}">
                <a16:creationId xmlns:a16="http://schemas.microsoft.com/office/drawing/2014/main" id="{8C9308CD-F4BF-4DB5-92C9-9549BCCA921B}"/>
              </a:ext>
            </a:extLst>
          </p:cNvPr>
          <p:cNvSpPr/>
          <p:nvPr/>
        </p:nvSpPr>
        <p:spPr>
          <a:xfrm>
            <a:off x="3741859" y="1017972"/>
            <a:ext cx="1099498" cy="133874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写真を入れることができます</a:t>
            </a:r>
          </a:p>
        </p:txBody>
      </p:sp>
      <p:sp>
        <p:nvSpPr>
          <p:cNvPr id="217" name="正方形/長方形 216">
            <a:extLst>
              <a:ext uri="{FF2B5EF4-FFF2-40B4-BE49-F238E27FC236}">
                <a16:creationId xmlns:a16="http://schemas.microsoft.com/office/drawing/2014/main" id="{02BC9D62-1B27-4CA6-A5BD-E8482E411973}"/>
              </a:ext>
            </a:extLst>
          </p:cNvPr>
          <p:cNvSpPr/>
          <p:nvPr/>
        </p:nvSpPr>
        <p:spPr>
          <a:xfrm>
            <a:off x="2187897" y="3850389"/>
            <a:ext cx="2605142" cy="142418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写真を入れることができます</a:t>
            </a:r>
          </a:p>
        </p:txBody>
      </p:sp>
      <p:sp>
        <p:nvSpPr>
          <p:cNvPr id="218" name="正方形/長方形 217">
            <a:extLst>
              <a:ext uri="{FF2B5EF4-FFF2-40B4-BE49-F238E27FC236}">
                <a16:creationId xmlns:a16="http://schemas.microsoft.com/office/drawing/2014/main" id="{C523CBC0-0B8F-4452-862A-126BCA905D61}"/>
              </a:ext>
            </a:extLst>
          </p:cNvPr>
          <p:cNvSpPr/>
          <p:nvPr/>
        </p:nvSpPr>
        <p:spPr>
          <a:xfrm>
            <a:off x="43447" y="2249853"/>
            <a:ext cx="809698" cy="142418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写真を入れることができます</a:t>
            </a:r>
          </a:p>
        </p:txBody>
      </p:sp>
      <p:sp>
        <p:nvSpPr>
          <p:cNvPr id="219" name="正方形/長方形 218">
            <a:extLst>
              <a:ext uri="{FF2B5EF4-FFF2-40B4-BE49-F238E27FC236}">
                <a16:creationId xmlns:a16="http://schemas.microsoft.com/office/drawing/2014/main" id="{EDFF0434-B06A-4B13-93DD-D7D5F5404ECC}"/>
              </a:ext>
            </a:extLst>
          </p:cNvPr>
          <p:cNvSpPr/>
          <p:nvPr/>
        </p:nvSpPr>
        <p:spPr>
          <a:xfrm>
            <a:off x="67216" y="12772"/>
            <a:ext cx="3256198" cy="142418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写真を入れることができます</a:t>
            </a:r>
          </a:p>
        </p:txBody>
      </p:sp>
      <p:sp>
        <p:nvSpPr>
          <p:cNvPr id="220" name="正方形/長方形 219">
            <a:extLst>
              <a:ext uri="{FF2B5EF4-FFF2-40B4-BE49-F238E27FC236}">
                <a16:creationId xmlns:a16="http://schemas.microsoft.com/office/drawing/2014/main" id="{DE088149-3AA8-4538-9130-DBE52743D8FE}"/>
              </a:ext>
            </a:extLst>
          </p:cNvPr>
          <p:cNvSpPr/>
          <p:nvPr/>
        </p:nvSpPr>
        <p:spPr>
          <a:xfrm>
            <a:off x="7189848" y="5461342"/>
            <a:ext cx="2519398" cy="119870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221" name="正方形/長方形 220">
            <a:extLst>
              <a:ext uri="{FF2B5EF4-FFF2-40B4-BE49-F238E27FC236}">
                <a16:creationId xmlns:a16="http://schemas.microsoft.com/office/drawing/2014/main" id="{983F4D98-2CB3-4817-AF74-E5EF72AEFE44}"/>
              </a:ext>
            </a:extLst>
          </p:cNvPr>
          <p:cNvSpPr/>
          <p:nvPr/>
        </p:nvSpPr>
        <p:spPr>
          <a:xfrm>
            <a:off x="6273605" y="1511741"/>
            <a:ext cx="2332282" cy="221065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222" name="正方形/長方形 221">
            <a:extLst>
              <a:ext uri="{FF2B5EF4-FFF2-40B4-BE49-F238E27FC236}">
                <a16:creationId xmlns:a16="http://schemas.microsoft.com/office/drawing/2014/main" id="{D4C2190F-E8B2-4D48-91FA-028A0D0406AA}"/>
              </a:ext>
            </a:extLst>
          </p:cNvPr>
          <p:cNvSpPr/>
          <p:nvPr/>
        </p:nvSpPr>
        <p:spPr>
          <a:xfrm>
            <a:off x="5812573" y="4039226"/>
            <a:ext cx="1251001" cy="105636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223" name="正方形/長方形 222">
            <a:extLst>
              <a:ext uri="{FF2B5EF4-FFF2-40B4-BE49-F238E27FC236}">
                <a16:creationId xmlns:a16="http://schemas.microsoft.com/office/drawing/2014/main" id="{F249A263-D64B-4D30-825B-8B9BC04D8605}"/>
              </a:ext>
            </a:extLst>
          </p:cNvPr>
          <p:cNvSpPr/>
          <p:nvPr/>
        </p:nvSpPr>
        <p:spPr>
          <a:xfrm>
            <a:off x="8755819" y="1017972"/>
            <a:ext cx="1099498" cy="133874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写真を入れることができます</a:t>
            </a:r>
          </a:p>
        </p:txBody>
      </p:sp>
      <p:sp>
        <p:nvSpPr>
          <p:cNvPr id="224" name="正方形/長方形 223">
            <a:extLst>
              <a:ext uri="{FF2B5EF4-FFF2-40B4-BE49-F238E27FC236}">
                <a16:creationId xmlns:a16="http://schemas.microsoft.com/office/drawing/2014/main" id="{F49CB8E5-F1B3-41FD-B7D8-523F9C72F78A}"/>
              </a:ext>
            </a:extLst>
          </p:cNvPr>
          <p:cNvSpPr/>
          <p:nvPr/>
        </p:nvSpPr>
        <p:spPr>
          <a:xfrm>
            <a:off x="7201857" y="3850389"/>
            <a:ext cx="2605142" cy="142418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写真を入れることができます</a:t>
            </a:r>
          </a:p>
        </p:txBody>
      </p:sp>
      <p:sp>
        <p:nvSpPr>
          <p:cNvPr id="225" name="正方形/長方形 224">
            <a:extLst>
              <a:ext uri="{FF2B5EF4-FFF2-40B4-BE49-F238E27FC236}">
                <a16:creationId xmlns:a16="http://schemas.microsoft.com/office/drawing/2014/main" id="{FD5E1589-B20D-427C-A331-F1088285E54E}"/>
              </a:ext>
            </a:extLst>
          </p:cNvPr>
          <p:cNvSpPr/>
          <p:nvPr/>
        </p:nvSpPr>
        <p:spPr>
          <a:xfrm>
            <a:off x="5012596" y="2264716"/>
            <a:ext cx="809698" cy="142418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写真を入れることができます</a:t>
            </a:r>
          </a:p>
        </p:txBody>
      </p:sp>
      <p:sp>
        <p:nvSpPr>
          <p:cNvPr id="226" name="正方形/長方形 225">
            <a:extLst>
              <a:ext uri="{FF2B5EF4-FFF2-40B4-BE49-F238E27FC236}">
                <a16:creationId xmlns:a16="http://schemas.microsoft.com/office/drawing/2014/main" id="{17741753-9B9C-4DC0-A9FE-EFB4229DB17E}"/>
              </a:ext>
            </a:extLst>
          </p:cNvPr>
          <p:cNvSpPr/>
          <p:nvPr/>
        </p:nvSpPr>
        <p:spPr>
          <a:xfrm>
            <a:off x="5020216" y="12772"/>
            <a:ext cx="3256198" cy="142418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写真を入れることができます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13259" y="756526"/>
            <a:ext cx="7927522" cy="208822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409</TotalTime>
  <Words>518</Words>
  <Application>Microsoft Office PowerPoint</Application>
  <PresentationFormat>A4 210 x 297 mm</PresentationFormat>
  <Paragraphs>74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ＭＳ Ｐゴシック</vt:lpstr>
      <vt:lpstr>游ゴシック</vt:lpstr>
      <vt:lpstr>游ゴシック Light</vt:lpstr>
      <vt:lpstr>游ゴシック Medium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55</cp:revision>
  <dcterms:created xsi:type="dcterms:W3CDTF">2016-11-25T08:55:21Z</dcterms:created>
  <dcterms:modified xsi:type="dcterms:W3CDTF">2017-11-24T12:43:16Z</dcterms:modified>
</cp:coreProperties>
</file>