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D23"/>
    <a:srgbClr val="C9A063"/>
    <a:srgbClr val="CBAD78"/>
    <a:srgbClr val="4CBBCB"/>
    <a:srgbClr val="B3926E"/>
    <a:srgbClr val="A90000"/>
    <a:srgbClr val="4A2D1A"/>
    <a:srgbClr val="422411"/>
    <a:srgbClr val="000000"/>
    <a:srgbClr val="6D3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096" y="6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2B909DB-DDFF-4DBE-B53F-907AB9C9D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902" y="0"/>
            <a:ext cx="2334773" cy="1557531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C48B530-2E0A-4767-A35B-62BE80E14973}"/>
              </a:ext>
            </a:extLst>
          </p:cNvPr>
          <p:cNvSpPr/>
          <p:nvPr/>
        </p:nvSpPr>
        <p:spPr>
          <a:xfrm>
            <a:off x="0" y="-1"/>
            <a:ext cx="5222642" cy="35171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01F0863-CFD4-4277-AB77-1BDB79AA5A24}"/>
              </a:ext>
            </a:extLst>
          </p:cNvPr>
          <p:cNvSpPr/>
          <p:nvPr/>
        </p:nvSpPr>
        <p:spPr>
          <a:xfrm>
            <a:off x="5222642" y="1557531"/>
            <a:ext cx="2337033" cy="25064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3AEA8F-782A-48C7-A8C7-CA6B637FE262}"/>
              </a:ext>
            </a:extLst>
          </p:cNvPr>
          <p:cNvSpPr/>
          <p:nvPr/>
        </p:nvSpPr>
        <p:spPr>
          <a:xfrm>
            <a:off x="0" y="3492500"/>
            <a:ext cx="1321808" cy="24856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EECB732-C9B7-4F14-9C82-21577B52B2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67" y="3507581"/>
            <a:ext cx="646177" cy="1292355"/>
          </a:xfrm>
          <a:prstGeom prst="rect">
            <a:avLst/>
          </a:prstGeom>
        </p:spPr>
      </p:pic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9FC5779-C4BF-4DC2-A314-C22741878532}"/>
              </a:ext>
            </a:extLst>
          </p:cNvPr>
          <p:cNvSpPr/>
          <p:nvPr/>
        </p:nvSpPr>
        <p:spPr>
          <a:xfrm>
            <a:off x="4988939" y="4064000"/>
            <a:ext cx="2570736" cy="889000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1EEE3B-E02A-40AD-B4AE-AF8493516045}"/>
              </a:ext>
            </a:extLst>
          </p:cNvPr>
          <p:cNvSpPr/>
          <p:nvPr/>
        </p:nvSpPr>
        <p:spPr>
          <a:xfrm>
            <a:off x="0" y="5915609"/>
            <a:ext cx="3329858" cy="212612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D2E04EA-A53B-4D78-AEFF-3803C932CEAF}"/>
              </a:ext>
            </a:extLst>
          </p:cNvPr>
          <p:cNvSpPr/>
          <p:nvPr/>
        </p:nvSpPr>
        <p:spPr>
          <a:xfrm>
            <a:off x="1321808" y="4799936"/>
            <a:ext cx="646623" cy="1115673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E2174EF-D635-4DFD-8D83-4C3F48FEA8F3}"/>
              </a:ext>
            </a:extLst>
          </p:cNvPr>
          <p:cNvSpPr/>
          <p:nvPr/>
        </p:nvSpPr>
        <p:spPr>
          <a:xfrm>
            <a:off x="3329858" y="4952999"/>
            <a:ext cx="4239680" cy="33139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8FC34E6-7A86-4093-BA15-9290B5A7FC8B}"/>
              </a:ext>
            </a:extLst>
          </p:cNvPr>
          <p:cNvSpPr/>
          <p:nvPr/>
        </p:nvSpPr>
        <p:spPr>
          <a:xfrm>
            <a:off x="-9417" y="8267502"/>
            <a:ext cx="3333535" cy="545702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28AC147-6072-4261-9433-5CDE788BD2F3}"/>
              </a:ext>
            </a:extLst>
          </p:cNvPr>
          <p:cNvSpPr/>
          <p:nvPr/>
        </p:nvSpPr>
        <p:spPr>
          <a:xfrm>
            <a:off x="0" y="10176303"/>
            <a:ext cx="3321050" cy="515510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218C0D5-0FCC-4DCA-AAFC-C9A0AE429B52}"/>
              </a:ext>
            </a:extLst>
          </p:cNvPr>
          <p:cNvSpPr/>
          <p:nvPr/>
        </p:nvSpPr>
        <p:spPr>
          <a:xfrm>
            <a:off x="-9418" y="8813802"/>
            <a:ext cx="3330467" cy="13706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1946D7AB-927F-485E-B1C2-76B5FCD865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-18085" y="30192"/>
            <a:ext cx="7580303" cy="9764457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AF43AFFB-3E67-4842-8B43-72BA05C7EA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177" y="2335999"/>
            <a:ext cx="3639319" cy="3581407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79FF4FDC-AD8D-480C-8BEB-00A67EEC03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52" y="2801672"/>
            <a:ext cx="3017526" cy="1560579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CE7FFBC8-2684-42B9-9734-ABF2301789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13" y="4665523"/>
            <a:ext cx="2834646" cy="804674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439A19D-3EF8-4C6E-B86B-823761A34805}"/>
              </a:ext>
            </a:extLst>
          </p:cNvPr>
          <p:cNvSpPr txBox="1"/>
          <p:nvPr/>
        </p:nvSpPr>
        <p:spPr>
          <a:xfrm>
            <a:off x="1260181" y="6361137"/>
            <a:ext cx="1831014" cy="1693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F4F5A41-2EA0-4316-B151-029EDE7679F2}"/>
              </a:ext>
            </a:extLst>
          </p:cNvPr>
          <p:cNvSpPr txBox="1"/>
          <p:nvPr/>
        </p:nvSpPr>
        <p:spPr>
          <a:xfrm>
            <a:off x="3779277" y="8752292"/>
            <a:ext cx="665885" cy="338554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E03093D-C984-4C48-940E-5D72C8CCF264}"/>
              </a:ext>
            </a:extLst>
          </p:cNvPr>
          <p:cNvSpPr txBox="1"/>
          <p:nvPr/>
        </p:nvSpPr>
        <p:spPr>
          <a:xfrm>
            <a:off x="3779277" y="9314267"/>
            <a:ext cx="665885" cy="338554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40567C9-A379-464A-B36C-6D9615F911CB}"/>
              </a:ext>
            </a:extLst>
          </p:cNvPr>
          <p:cNvSpPr txBox="1"/>
          <p:nvPr/>
        </p:nvSpPr>
        <p:spPr>
          <a:xfrm>
            <a:off x="3779277" y="9893858"/>
            <a:ext cx="665885" cy="338554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0BE539B-DB27-4AF4-B38F-B43DCE5A4FF6}"/>
              </a:ext>
            </a:extLst>
          </p:cNvPr>
          <p:cNvSpPr txBox="1"/>
          <p:nvPr/>
        </p:nvSpPr>
        <p:spPr>
          <a:xfrm>
            <a:off x="4445162" y="9322244"/>
            <a:ext cx="31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0CC4942-A31C-402B-9C7E-0B5AB6C400A8}"/>
              </a:ext>
            </a:extLst>
          </p:cNvPr>
          <p:cNvSpPr txBox="1"/>
          <p:nvPr/>
        </p:nvSpPr>
        <p:spPr>
          <a:xfrm>
            <a:off x="4438150" y="8456387"/>
            <a:ext cx="1682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48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2000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9E8E440-7B06-44F4-BCFF-68D5A9AC40F6}"/>
              </a:ext>
            </a:extLst>
          </p:cNvPr>
          <p:cNvSpPr txBox="1"/>
          <p:nvPr/>
        </p:nvSpPr>
        <p:spPr>
          <a:xfrm>
            <a:off x="6019834" y="8732059"/>
            <a:ext cx="1682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24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7AA55AE-A328-432F-858A-B6DD921FD817}"/>
              </a:ext>
            </a:extLst>
          </p:cNvPr>
          <p:cNvSpPr txBox="1"/>
          <p:nvPr/>
        </p:nvSpPr>
        <p:spPr>
          <a:xfrm>
            <a:off x="4393916" y="9808401"/>
            <a:ext cx="168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2800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72472D21-23EF-4DEC-9E21-344A215FF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902" y="0"/>
            <a:ext cx="2334773" cy="1557531"/>
          </a:xfrm>
          <a:prstGeom prst="rect">
            <a:avLst/>
          </a:prstGeom>
        </p:spPr>
      </p:pic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BB910BC-6A9B-4AD2-9748-EE44082E2742}"/>
              </a:ext>
            </a:extLst>
          </p:cNvPr>
          <p:cNvSpPr/>
          <p:nvPr/>
        </p:nvSpPr>
        <p:spPr>
          <a:xfrm>
            <a:off x="0" y="-1"/>
            <a:ext cx="5222642" cy="35171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3DCCB14-232C-4C09-B4BB-24489AE8509D}"/>
              </a:ext>
            </a:extLst>
          </p:cNvPr>
          <p:cNvSpPr/>
          <p:nvPr/>
        </p:nvSpPr>
        <p:spPr>
          <a:xfrm>
            <a:off x="5222642" y="1557531"/>
            <a:ext cx="2337033" cy="25064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3E9216-B957-4367-815A-0B3040EBD7AF}"/>
              </a:ext>
            </a:extLst>
          </p:cNvPr>
          <p:cNvSpPr/>
          <p:nvPr/>
        </p:nvSpPr>
        <p:spPr>
          <a:xfrm>
            <a:off x="0" y="3492500"/>
            <a:ext cx="1321808" cy="24856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6F4D39DD-02DE-481B-914A-22A6F212E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67" y="3507581"/>
            <a:ext cx="646177" cy="1292355"/>
          </a:xfrm>
          <a:prstGeom prst="rect">
            <a:avLst/>
          </a:prstGeom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0B5058D-3625-421D-A617-B2AB90B5D1BA}"/>
              </a:ext>
            </a:extLst>
          </p:cNvPr>
          <p:cNvSpPr/>
          <p:nvPr/>
        </p:nvSpPr>
        <p:spPr>
          <a:xfrm>
            <a:off x="4988939" y="4064000"/>
            <a:ext cx="2570736" cy="889000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246A2D5-023E-450A-A0F9-221957E3BA58}"/>
              </a:ext>
            </a:extLst>
          </p:cNvPr>
          <p:cNvSpPr/>
          <p:nvPr/>
        </p:nvSpPr>
        <p:spPr>
          <a:xfrm>
            <a:off x="0" y="5915609"/>
            <a:ext cx="3329858" cy="212612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BDD98A6-E488-46AA-8323-BF13E667838D}"/>
              </a:ext>
            </a:extLst>
          </p:cNvPr>
          <p:cNvSpPr/>
          <p:nvPr/>
        </p:nvSpPr>
        <p:spPr>
          <a:xfrm>
            <a:off x="1321808" y="4799936"/>
            <a:ext cx="646623" cy="1115673"/>
          </a:xfrm>
          <a:prstGeom prst="rect">
            <a:avLst/>
          </a:prstGeom>
          <a:solidFill>
            <a:srgbClr val="C9A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09BD01-2E3C-4015-8F94-BE5359510FED}"/>
              </a:ext>
            </a:extLst>
          </p:cNvPr>
          <p:cNvSpPr/>
          <p:nvPr/>
        </p:nvSpPr>
        <p:spPr>
          <a:xfrm>
            <a:off x="3329858" y="4952999"/>
            <a:ext cx="4239680" cy="33139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CF4CCAB-B1AB-4DFF-B7AB-8B6F000CDE7C}"/>
              </a:ext>
            </a:extLst>
          </p:cNvPr>
          <p:cNvSpPr/>
          <p:nvPr/>
        </p:nvSpPr>
        <p:spPr>
          <a:xfrm>
            <a:off x="-9417" y="8267502"/>
            <a:ext cx="3333535" cy="545702"/>
          </a:xfrm>
          <a:prstGeom prst="rect">
            <a:avLst/>
          </a:prstGeom>
          <a:solidFill>
            <a:srgbClr val="C30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C0B9758-9DD2-4DAD-82C2-939759EF3221}"/>
              </a:ext>
            </a:extLst>
          </p:cNvPr>
          <p:cNvSpPr/>
          <p:nvPr/>
        </p:nvSpPr>
        <p:spPr>
          <a:xfrm>
            <a:off x="0" y="10176303"/>
            <a:ext cx="3321050" cy="515510"/>
          </a:xfrm>
          <a:prstGeom prst="rect">
            <a:avLst/>
          </a:prstGeom>
          <a:solidFill>
            <a:srgbClr val="CBA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0209D63-CA76-403E-8746-4BD8A5D7B24D}"/>
              </a:ext>
            </a:extLst>
          </p:cNvPr>
          <p:cNvSpPr/>
          <p:nvPr/>
        </p:nvSpPr>
        <p:spPr>
          <a:xfrm>
            <a:off x="-9418" y="8813802"/>
            <a:ext cx="3330467" cy="13706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47AB4167-222B-4521-A27A-1F5935064A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35"/>
          <a:stretch/>
        </p:blipFill>
        <p:spPr>
          <a:xfrm>
            <a:off x="-18085" y="30192"/>
            <a:ext cx="7580303" cy="9764457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8775A76C-DEBE-424C-AF4B-8A1CD1F7D6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177" y="2335999"/>
            <a:ext cx="3639319" cy="3581407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9C54C694-65BA-4BE8-8D97-C1D5470519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52" y="2801672"/>
            <a:ext cx="3017526" cy="1560579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1DA3C63A-41AB-40A4-96E4-545AA29A68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13" y="4665523"/>
            <a:ext cx="2834646" cy="804674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4A3F972-83C2-4304-A4EE-E52D7867636E}"/>
              </a:ext>
            </a:extLst>
          </p:cNvPr>
          <p:cNvSpPr txBox="1"/>
          <p:nvPr/>
        </p:nvSpPr>
        <p:spPr>
          <a:xfrm>
            <a:off x="1260181" y="6361137"/>
            <a:ext cx="1831014" cy="16937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皆様お仕事お疲れ様です。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さて、平成</a:t>
            </a:r>
            <a:r>
              <a:rPr kumimoji="1" lang="en-US" altLang="ja-JP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年の新年会を下記の通り計画しております。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新しい年の目標を掲げ、全社員で決意を新たにしたいと思っております。</a:t>
            </a:r>
          </a:p>
          <a:p>
            <a:pPr>
              <a:lnSpc>
                <a:spcPct val="130000"/>
              </a:lnSpc>
            </a:pPr>
            <a:r>
              <a:rPr kumimoji="1" lang="ja-JP" altLang="en-US" sz="907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原則、全員参加となっておりますので、ご参加のほどよろしくお願い申し上げます。 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61E97B6-1138-43E4-B17E-ADCF8A3A26E7}"/>
              </a:ext>
            </a:extLst>
          </p:cNvPr>
          <p:cNvSpPr txBox="1"/>
          <p:nvPr/>
        </p:nvSpPr>
        <p:spPr>
          <a:xfrm>
            <a:off x="3779277" y="8752292"/>
            <a:ext cx="665885" cy="338554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EFE1B17-A6FB-46CD-BECB-546224BDFC23}"/>
              </a:ext>
            </a:extLst>
          </p:cNvPr>
          <p:cNvSpPr txBox="1"/>
          <p:nvPr/>
        </p:nvSpPr>
        <p:spPr>
          <a:xfrm>
            <a:off x="3779277" y="9314267"/>
            <a:ext cx="665885" cy="338554"/>
          </a:xfrm>
          <a:prstGeom prst="rect">
            <a:avLst/>
          </a:prstGeom>
          <a:solidFill>
            <a:srgbClr val="C9A06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E426744-C6C2-4861-8320-C88DB731ECB7}"/>
              </a:ext>
            </a:extLst>
          </p:cNvPr>
          <p:cNvSpPr txBox="1"/>
          <p:nvPr/>
        </p:nvSpPr>
        <p:spPr>
          <a:xfrm>
            <a:off x="3779277" y="9893858"/>
            <a:ext cx="665885" cy="338554"/>
          </a:xfrm>
          <a:prstGeom prst="rect">
            <a:avLst/>
          </a:prstGeom>
          <a:solidFill>
            <a:srgbClr val="C30D23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28B44E0-920C-45EA-BACA-79C413823443}"/>
              </a:ext>
            </a:extLst>
          </p:cNvPr>
          <p:cNvSpPr txBox="1"/>
          <p:nvPr/>
        </p:nvSpPr>
        <p:spPr>
          <a:xfrm>
            <a:off x="4445162" y="9322244"/>
            <a:ext cx="311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90A0B4D-1659-45AF-9569-0A431EAE9BA3}"/>
              </a:ext>
            </a:extLst>
          </p:cNvPr>
          <p:cNvSpPr txBox="1"/>
          <p:nvPr/>
        </p:nvSpPr>
        <p:spPr>
          <a:xfrm>
            <a:off x="4438150" y="8456387"/>
            <a:ext cx="1682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1/</a:t>
            </a:r>
            <a:r>
              <a:rPr kumimoji="1" lang="en-US" altLang="ja-JP" sz="48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kumimoji="1" lang="en-US" altLang="ja-JP" sz="2000" kern="140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2000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D2793EA-0885-489E-A8FE-AB78ABB7356A}"/>
              </a:ext>
            </a:extLst>
          </p:cNvPr>
          <p:cNvSpPr txBox="1"/>
          <p:nvPr/>
        </p:nvSpPr>
        <p:spPr>
          <a:xfrm>
            <a:off x="6019834" y="8732059"/>
            <a:ext cx="1682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24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81DC8BC-BA8B-4690-B0FF-376DAEE1F10F}"/>
              </a:ext>
            </a:extLst>
          </p:cNvPr>
          <p:cNvSpPr txBox="1"/>
          <p:nvPr/>
        </p:nvSpPr>
        <p:spPr>
          <a:xfrm>
            <a:off x="4393916" y="9808401"/>
            <a:ext cx="168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kumimoji="1" lang="ja-JP" altLang="en-US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kumimoji="1" lang="ja-JP" altLang="en-US" sz="2800" kern="1400" dirty="0">
              <a:solidFill>
                <a:schemeClr val="tx1">
                  <a:lumMod val="95000"/>
                  <a:lumOff val="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59259CA-3C31-4809-B269-4D04D3314118}"/>
              </a:ext>
            </a:extLst>
          </p:cNvPr>
          <p:cNvSpPr/>
          <p:nvPr/>
        </p:nvSpPr>
        <p:spPr>
          <a:xfrm rot="10800000">
            <a:off x="-2544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latin typeface="+mn-ea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CD8EB704-068E-4AE7-8115-62CAC5EFFFBD}"/>
              </a:ext>
            </a:extLst>
          </p:cNvPr>
          <p:cNvSpPr/>
          <p:nvPr/>
        </p:nvSpPr>
        <p:spPr>
          <a:xfrm>
            <a:off x="3336589" y="8554380"/>
            <a:ext cx="3927811" cy="186881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EC2C0C2-5D24-43A3-B93D-F915243C1AC2}"/>
              </a:ext>
            </a:extLst>
          </p:cNvPr>
          <p:cNvSpPr/>
          <p:nvPr/>
        </p:nvSpPr>
        <p:spPr>
          <a:xfrm>
            <a:off x="1978945" y="2396842"/>
            <a:ext cx="3636092" cy="34464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46DAB722-2ED4-476C-BFC2-0F0C06B8C3A6}"/>
              </a:ext>
            </a:extLst>
          </p:cNvPr>
          <p:cNvSpPr/>
          <p:nvPr/>
        </p:nvSpPr>
        <p:spPr>
          <a:xfrm>
            <a:off x="1260181" y="6297263"/>
            <a:ext cx="1950345" cy="164690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C469241-37C8-4374-873B-E4EB750D8EF9}"/>
              </a:ext>
            </a:extLst>
          </p:cNvPr>
          <p:cNvSpPr/>
          <p:nvPr/>
        </p:nvSpPr>
        <p:spPr>
          <a:xfrm>
            <a:off x="5702652" y="1627043"/>
            <a:ext cx="1714148" cy="13870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6280FB18-AED1-4FE3-A30A-6F5BFDE9D292}"/>
              </a:ext>
            </a:extLst>
          </p:cNvPr>
          <p:cNvSpPr/>
          <p:nvPr/>
        </p:nvSpPr>
        <p:spPr>
          <a:xfrm>
            <a:off x="3355312" y="6002863"/>
            <a:ext cx="4061488" cy="22203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BDD401E7-9D40-4EA8-ADD0-1EDFE208B9AB}"/>
              </a:ext>
            </a:extLst>
          </p:cNvPr>
          <p:cNvSpPr/>
          <p:nvPr/>
        </p:nvSpPr>
        <p:spPr>
          <a:xfrm>
            <a:off x="77390" y="3570752"/>
            <a:ext cx="1262341" cy="22203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386F20C4-C32A-43D8-B92C-42E35E243D55}"/>
              </a:ext>
            </a:extLst>
          </p:cNvPr>
          <p:cNvSpPr/>
          <p:nvPr/>
        </p:nvSpPr>
        <p:spPr>
          <a:xfrm>
            <a:off x="78480" y="59908"/>
            <a:ext cx="4946623" cy="22203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</TotalTime>
  <Words>330</Words>
  <Application>Microsoft Office PowerPoint</Application>
  <PresentationFormat>ユーザー設定</PresentationFormat>
  <Paragraphs>45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游ゴシック Medium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56</cp:revision>
  <dcterms:created xsi:type="dcterms:W3CDTF">2016-11-25T08:55:21Z</dcterms:created>
  <dcterms:modified xsi:type="dcterms:W3CDTF">2017-11-24T11:40:49Z</dcterms:modified>
</cp:coreProperties>
</file>