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5"/>
  </p:notesMasterIdLst>
  <p:handoutMasterIdLst>
    <p:handoutMasterId r:id="rId6"/>
  </p:handoutMasterIdLst>
  <p:sldIdLst>
    <p:sldId id="258" r:id="rId2"/>
    <p:sldId id="262" r:id="rId3"/>
    <p:sldId id="259" r:id="rId4"/>
  </p:sldIdLst>
  <p:sldSz cx="10691813" cy="7559675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8" autoAdjust="0"/>
    <p:restoredTop sz="94674"/>
  </p:normalViewPr>
  <p:slideViewPr>
    <p:cSldViewPr snapToGrid="0" showGuides="1">
      <p:cViewPr>
        <p:scale>
          <a:sx n="100" d="100"/>
          <a:sy n="100" d="100"/>
        </p:scale>
        <p:origin x="912" y="30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B6FF6-5FCB-432D-A1BE-E36D11AE7BD2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77C1D-CA60-43A1-9CBC-3EEA470A1D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752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77C1D-CA60-43A1-9CBC-3EEA470A1D4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42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57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6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100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850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55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2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10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14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73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7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74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40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0" y="215881"/>
            <a:ext cx="4620489" cy="197622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5" y="562773"/>
            <a:ext cx="4697819" cy="807673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35" y="1365971"/>
            <a:ext cx="4966327" cy="4891145"/>
          </a:xfrm>
          <a:prstGeom prst="rect">
            <a:avLst/>
          </a:prstGeom>
        </p:spPr>
      </p:pic>
      <p:sp>
        <p:nvSpPr>
          <p:cNvPr id="51" name="六角形 50"/>
          <p:cNvSpPr/>
          <p:nvPr/>
        </p:nvSpPr>
        <p:spPr>
          <a:xfrm>
            <a:off x="296090" y="1780011"/>
            <a:ext cx="4647429" cy="4006404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9" y="6229042"/>
            <a:ext cx="427465" cy="255620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398343" y="6222530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日時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9" y="6609122"/>
            <a:ext cx="427465" cy="255620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9" y="7030718"/>
            <a:ext cx="427465" cy="255620"/>
          </a:xfrm>
          <a:prstGeom prst="rect">
            <a:avLst/>
          </a:prstGeom>
        </p:spPr>
      </p:pic>
      <p:sp>
        <p:nvSpPr>
          <p:cNvPr id="56" name="テキスト ボックス 55"/>
          <p:cNvSpPr txBox="1"/>
          <p:nvPr/>
        </p:nvSpPr>
        <p:spPr>
          <a:xfrm>
            <a:off x="398343" y="6606845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場所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98343" y="7024570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会費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36513" y="6017990"/>
            <a:ext cx="2212465" cy="5861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1/</a:t>
            </a:r>
            <a:r>
              <a:rPr kumimoji="1" lang="en-US" altLang="ja-JP" sz="320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(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)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 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：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00〜</a:t>
            </a:r>
            <a:endParaRPr kumimoji="1" lang="ja-JP" altLang="en-US" sz="1669" dirty="0"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36514" y="6598341"/>
            <a:ext cx="1480405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69" spc="-211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 ○ ○ ○ ○ ○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836514" y="6971063"/>
            <a:ext cx="997389" cy="3997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99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0,000</a:t>
            </a:r>
            <a:r>
              <a:rPr kumimoji="1" lang="ja-JP" altLang="en-US" sz="13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円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960751" y="6256105"/>
            <a:ext cx="2058563" cy="106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游ゴシック" panose="020B0400000000000000" pitchFamily="50" charset="-128"/>
                <a:ea typeface="游ゴシック" panose="020B0400000000000000" pitchFamily="50" charset="-128"/>
                <a:cs typeface="Hiragino Kaku Gothic Pro W6" charset="-128"/>
              </a:rPr>
              <a:t>本年も残り少なくなってきましたが、社内の親睦をはかるとともに、この一年の反省と来年への飛躍の糧としていただくため、恒例の忘年会を左記のとおり企画しました。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游ゴシック" panose="020B0400000000000000" pitchFamily="50" charset="-128"/>
                <a:ea typeface="游ゴシック" panose="020B0400000000000000" pitchFamily="50" charset="-128"/>
                <a:cs typeface="Hiragino Kaku Gothic Pro W6" charset="-128"/>
              </a:rPr>
              <a:t>年末をひかえご多忙中とは存じますが、是非各自スケジュール調整してご出席ください。</a:t>
            </a:r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610" y="215881"/>
            <a:ext cx="4620489" cy="197622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995" y="562773"/>
            <a:ext cx="4697819" cy="807673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35" y="1365971"/>
            <a:ext cx="4966327" cy="4891145"/>
          </a:xfrm>
          <a:prstGeom prst="rect">
            <a:avLst/>
          </a:prstGeom>
        </p:spPr>
      </p:pic>
      <p:sp>
        <p:nvSpPr>
          <p:cNvPr id="65" name="六角形 64"/>
          <p:cNvSpPr/>
          <p:nvPr/>
        </p:nvSpPr>
        <p:spPr>
          <a:xfrm>
            <a:off x="5668190" y="1780011"/>
            <a:ext cx="4647429" cy="4006404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919" y="6229042"/>
            <a:ext cx="427465" cy="255620"/>
          </a:xfrm>
          <a:prstGeom prst="rect">
            <a:avLst/>
          </a:prstGeom>
        </p:spPr>
      </p:pic>
      <p:sp>
        <p:nvSpPr>
          <p:cNvPr id="67" name="テキスト ボックス 66"/>
          <p:cNvSpPr txBox="1"/>
          <p:nvPr/>
        </p:nvSpPr>
        <p:spPr>
          <a:xfrm>
            <a:off x="5770443" y="6222530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日時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919" y="6609122"/>
            <a:ext cx="427465" cy="255620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919" y="7030718"/>
            <a:ext cx="427465" cy="255620"/>
          </a:xfrm>
          <a:prstGeom prst="rect">
            <a:avLst/>
          </a:prstGeom>
        </p:spPr>
      </p:pic>
      <p:sp>
        <p:nvSpPr>
          <p:cNvPr id="70" name="テキスト ボックス 69"/>
          <p:cNvSpPr txBox="1"/>
          <p:nvPr/>
        </p:nvSpPr>
        <p:spPr>
          <a:xfrm>
            <a:off x="5770443" y="6606845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場所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770443" y="7024570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会費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208613" y="6017990"/>
            <a:ext cx="2212465" cy="5861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1/</a:t>
            </a:r>
            <a:r>
              <a:rPr kumimoji="1" lang="en-US" altLang="ja-JP" sz="320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(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)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 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：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00〜</a:t>
            </a:r>
            <a:endParaRPr kumimoji="1" lang="ja-JP" altLang="en-US" sz="1669" dirty="0"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6208614" y="6598341"/>
            <a:ext cx="1480405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69" spc="-211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 ○ ○ ○ ○ ○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6208614" y="6971063"/>
            <a:ext cx="997389" cy="3997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99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0,000</a:t>
            </a:r>
            <a:r>
              <a:rPr kumimoji="1" lang="ja-JP" altLang="en-US" sz="13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円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8332851" y="6256105"/>
            <a:ext cx="2058563" cy="106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游ゴシック" panose="020B0400000000000000" pitchFamily="50" charset="-128"/>
                <a:ea typeface="游ゴシック" panose="020B0400000000000000" pitchFamily="50" charset="-128"/>
                <a:cs typeface="Hiragino Kaku Gothic Pro W6" charset="-128"/>
              </a:rPr>
              <a:t>本年も残り少なくなってきましたが、社内の親睦をはかるとともに、この一年の反省と来年への飛躍の糧としていただくため、恒例の忘年会を左記のとおり企画しました。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游ゴシック" panose="020B0400000000000000" pitchFamily="50" charset="-128"/>
                <a:ea typeface="游ゴシック" panose="020B0400000000000000" pitchFamily="50" charset="-128"/>
                <a:cs typeface="Hiragino Kaku Gothic Pro W6" charset="-128"/>
              </a:rPr>
              <a:t>年末をひかえご多忙中とは存じますが、是非各自スケジュール調整してご出席ください。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図 38">
            <a:extLst>
              <a:ext uri="{FF2B5EF4-FFF2-40B4-BE49-F238E27FC236}">
                <a16:creationId xmlns:a16="http://schemas.microsoft.com/office/drawing/2014/main" id="{1CDF2481-7BFB-438B-9D4C-42204B8367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0" y="215881"/>
            <a:ext cx="4620489" cy="197622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7038CE77-6C26-4C7E-84F5-BB8E24F2EE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5" y="562773"/>
            <a:ext cx="4697819" cy="807673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C5924B21-1767-4BD4-9E52-FB80D51F59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35" y="1365971"/>
            <a:ext cx="4966327" cy="4891145"/>
          </a:xfrm>
          <a:prstGeom prst="rect">
            <a:avLst/>
          </a:prstGeom>
        </p:spPr>
      </p:pic>
      <p:sp>
        <p:nvSpPr>
          <p:cNvPr id="42" name="六角形 41">
            <a:extLst>
              <a:ext uri="{FF2B5EF4-FFF2-40B4-BE49-F238E27FC236}">
                <a16:creationId xmlns:a16="http://schemas.microsoft.com/office/drawing/2014/main" id="{060702F6-FF17-443A-A8E0-1C34FB4F8C19}"/>
              </a:ext>
            </a:extLst>
          </p:cNvPr>
          <p:cNvSpPr/>
          <p:nvPr/>
        </p:nvSpPr>
        <p:spPr>
          <a:xfrm>
            <a:off x="296090" y="1780011"/>
            <a:ext cx="4647429" cy="4006404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CFCD76A2-8B37-44BB-82CB-FAAAA8E54F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9" y="6229042"/>
            <a:ext cx="427465" cy="255620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7F4958A-0FF6-4258-984C-7F977845C020}"/>
              </a:ext>
            </a:extLst>
          </p:cNvPr>
          <p:cNvSpPr txBox="1"/>
          <p:nvPr/>
        </p:nvSpPr>
        <p:spPr>
          <a:xfrm>
            <a:off x="398343" y="6222530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日時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253E7ABB-14FE-415B-9EC2-A41D6ED433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9" y="6609122"/>
            <a:ext cx="427465" cy="255620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B7F7E2DB-0888-49DD-8A71-C2F7166F69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9" y="7030718"/>
            <a:ext cx="427465" cy="255620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2829FED-5023-4344-970C-8E507991FB41}"/>
              </a:ext>
            </a:extLst>
          </p:cNvPr>
          <p:cNvSpPr txBox="1"/>
          <p:nvPr/>
        </p:nvSpPr>
        <p:spPr>
          <a:xfrm>
            <a:off x="398343" y="6606845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場所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B4CB4E50-3854-42F5-9833-2DA5DF95D1C5}"/>
              </a:ext>
            </a:extLst>
          </p:cNvPr>
          <p:cNvSpPr txBox="1"/>
          <p:nvPr/>
        </p:nvSpPr>
        <p:spPr>
          <a:xfrm>
            <a:off x="398343" y="7024570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会費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C7F324E7-D493-4138-80C5-2CBC2ED3919C}"/>
              </a:ext>
            </a:extLst>
          </p:cNvPr>
          <p:cNvSpPr txBox="1"/>
          <p:nvPr/>
        </p:nvSpPr>
        <p:spPr>
          <a:xfrm>
            <a:off x="836513" y="6017990"/>
            <a:ext cx="2212465" cy="5861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1/</a:t>
            </a:r>
            <a:r>
              <a:rPr kumimoji="1" lang="en-US" altLang="ja-JP" sz="320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(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)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 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：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00〜</a:t>
            </a:r>
            <a:endParaRPr kumimoji="1" lang="ja-JP" altLang="en-US" sz="1669" dirty="0"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FC2B0CD9-05DD-4FAB-9D8A-B6202CABC6AF}"/>
              </a:ext>
            </a:extLst>
          </p:cNvPr>
          <p:cNvSpPr txBox="1"/>
          <p:nvPr/>
        </p:nvSpPr>
        <p:spPr>
          <a:xfrm>
            <a:off x="836514" y="6598341"/>
            <a:ext cx="1480405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69" spc="-211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 ○ ○ ○ ○ ○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45ED311-8255-4E29-A2BC-B6D3E004B098}"/>
              </a:ext>
            </a:extLst>
          </p:cNvPr>
          <p:cNvSpPr txBox="1"/>
          <p:nvPr/>
        </p:nvSpPr>
        <p:spPr>
          <a:xfrm>
            <a:off x="836514" y="6971063"/>
            <a:ext cx="997389" cy="3997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99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0,000</a:t>
            </a:r>
            <a:r>
              <a:rPr kumimoji="1" lang="ja-JP" altLang="en-US" sz="13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円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203AC1AF-2E99-42DF-B8B0-365BADEC1DDE}"/>
              </a:ext>
            </a:extLst>
          </p:cNvPr>
          <p:cNvSpPr txBox="1"/>
          <p:nvPr/>
        </p:nvSpPr>
        <p:spPr>
          <a:xfrm>
            <a:off x="2960751" y="6256105"/>
            <a:ext cx="2058563" cy="106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游ゴシック" panose="020B0400000000000000" pitchFamily="50" charset="-128"/>
                <a:ea typeface="游ゴシック" panose="020B0400000000000000" pitchFamily="50" charset="-128"/>
                <a:cs typeface="Hiragino Kaku Gothic Pro W6" charset="-128"/>
              </a:rPr>
              <a:t>本年も残り少なくなってきましたが、社内の親睦をはかるとともに、この一年の反省と来年への飛躍の糧としていただくため、恒例の忘年会を左記のとおり企画しました。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游ゴシック" panose="020B0400000000000000" pitchFamily="50" charset="-128"/>
                <a:ea typeface="游ゴシック" panose="020B0400000000000000" pitchFamily="50" charset="-128"/>
                <a:cs typeface="Hiragino Kaku Gothic Pro W6" charset="-128"/>
              </a:rPr>
              <a:t>年末をひかえご多忙中とは存じますが、是非各自スケジュール調整してご出席ください。</a:t>
            </a:r>
          </a:p>
        </p:txBody>
      </p:sp>
      <p:pic>
        <p:nvPicPr>
          <p:cNvPr id="90" name="図 89">
            <a:extLst>
              <a:ext uri="{FF2B5EF4-FFF2-40B4-BE49-F238E27FC236}">
                <a16:creationId xmlns:a16="http://schemas.microsoft.com/office/drawing/2014/main" id="{CFBB00E6-9AE6-435B-BDB3-40FCF96A99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610" y="215881"/>
            <a:ext cx="4620489" cy="197622"/>
          </a:xfrm>
          <a:prstGeom prst="rect">
            <a:avLst/>
          </a:prstGeom>
        </p:spPr>
      </p:pic>
      <p:pic>
        <p:nvPicPr>
          <p:cNvPr id="91" name="図 90">
            <a:extLst>
              <a:ext uri="{FF2B5EF4-FFF2-40B4-BE49-F238E27FC236}">
                <a16:creationId xmlns:a16="http://schemas.microsoft.com/office/drawing/2014/main" id="{DB3614D8-3A76-4801-853D-4BBA9D868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995" y="562773"/>
            <a:ext cx="4697819" cy="807673"/>
          </a:xfrm>
          <a:prstGeom prst="rect">
            <a:avLst/>
          </a:prstGeom>
        </p:spPr>
      </p:pic>
      <p:pic>
        <p:nvPicPr>
          <p:cNvPr id="92" name="図 91">
            <a:extLst>
              <a:ext uri="{FF2B5EF4-FFF2-40B4-BE49-F238E27FC236}">
                <a16:creationId xmlns:a16="http://schemas.microsoft.com/office/drawing/2014/main" id="{6BE80095-40DB-4E12-A7A3-8C14ADC288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35" y="1365971"/>
            <a:ext cx="4966327" cy="4891145"/>
          </a:xfrm>
          <a:prstGeom prst="rect">
            <a:avLst/>
          </a:prstGeom>
        </p:spPr>
      </p:pic>
      <p:sp>
        <p:nvSpPr>
          <p:cNvPr id="93" name="六角形 92">
            <a:extLst>
              <a:ext uri="{FF2B5EF4-FFF2-40B4-BE49-F238E27FC236}">
                <a16:creationId xmlns:a16="http://schemas.microsoft.com/office/drawing/2014/main" id="{45A81620-FC8A-46F6-AEE9-097414F38345}"/>
              </a:ext>
            </a:extLst>
          </p:cNvPr>
          <p:cNvSpPr/>
          <p:nvPr/>
        </p:nvSpPr>
        <p:spPr>
          <a:xfrm>
            <a:off x="5668190" y="1780011"/>
            <a:ext cx="4647429" cy="4006404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pic>
        <p:nvPicPr>
          <p:cNvPr id="94" name="図 93">
            <a:extLst>
              <a:ext uri="{FF2B5EF4-FFF2-40B4-BE49-F238E27FC236}">
                <a16:creationId xmlns:a16="http://schemas.microsoft.com/office/drawing/2014/main" id="{ADC3C7A6-5970-4511-90B7-0AD9541493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919" y="6229042"/>
            <a:ext cx="427465" cy="255620"/>
          </a:xfrm>
          <a:prstGeom prst="rect">
            <a:avLst/>
          </a:prstGeom>
        </p:spPr>
      </p:pic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6FF145-CDF5-4A40-B59D-464BDAF08053}"/>
              </a:ext>
            </a:extLst>
          </p:cNvPr>
          <p:cNvSpPr txBox="1"/>
          <p:nvPr/>
        </p:nvSpPr>
        <p:spPr>
          <a:xfrm>
            <a:off x="5770443" y="6222530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日時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pic>
        <p:nvPicPr>
          <p:cNvPr id="96" name="図 95">
            <a:extLst>
              <a:ext uri="{FF2B5EF4-FFF2-40B4-BE49-F238E27FC236}">
                <a16:creationId xmlns:a16="http://schemas.microsoft.com/office/drawing/2014/main" id="{88AA123B-1D17-4D9C-8BBA-C2DC677A5D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919" y="6609122"/>
            <a:ext cx="427465" cy="255620"/>
          </a:xfrm>
          <a:prstGeom prst="rect">
            <a:avLst/>
          </a:prstGeom>
        </p:spPr>
      </p:pic>
      <p:pic>
        <p:nvPicPr>
          <p:cNvPr id="97" name="図 96">
            <a:extLst>
              <a:ext uri="{FF2B5EF4-FFF2-40B4-BE49-F238E27FC236}">
                <a16:creationId xmlns:a16="http://schemas.microsoft.com/office/drawing/2014/main" id="{2FFFFF9A-D449-4C94-9089-F8B3BA99F3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919" y="7030718"/>
            <a:ext cx="427465" cy="255620"/>
          </a:xfrm>
          <a:prstGeom prst="rect">
            <a:avLst/>
          </a:prstGeom>
        </p:spPr>
      </p:pic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B2B297E8-99A8-4FB5-B963-BBE0A0E01EA2}"/>
              </a:ext>
            </a:extLst>
          </p:cNvPr>
          <p:cNvSpPr txBox="1"/>
          <p:nvPr/>
        </p:nvSpPr>
        <p:spPr>
          <a:xfrm>
            <a:off x="5770443" y="6606845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場所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FEFA8415-7DEE-4A69-85B6-82A4615874D7}"/>
              </a:ext>
            </a:extLst>
          </p:cNvPr>
          <p:cNvSpPr txBox="1"/>
          <p:nvPr/>
        </p:nvSpPr>
        <p:spPr>
          <a:xfrm>
            <a:off x="5770443" y="7024570"/>
            <a:ext cx="599668" cy="279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19" spc="21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会費</a:t>
            </a:r>
            <a:endParaRPr kumimoji="1" lang="en-US" altLang="ja-JP" sz="1219" spc="21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20AD4159-16F1-42D5-A13A-DAFF62824D03}"/>
              </a:ext>
            </a:extLst>
          </p:cNvPr>
          <p:cNvSpPr txBox="1"/>
          <p:nvPr/>
        </p:nvSpPr>
        <p:spPr>
          <a:xfrm>
            <a:off x="6208613" y="6017990"/>
            <a:ext cx="2212465" cy="5861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1/</a:t>
            </a:r>
            <a:r>
              <a:rPr kumimoji="1" lang="en-US" altLang="ja-JP" sz="320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(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)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 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ja-JP" altLang="en-US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：</a:t>
            </a:r>
            <a:r>
              <a:rPr kumimoji="1" lang="en-US" altLang="ja-JP" sz="16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00〜</a:t>
            </a:r>
            <a:endParaRPr kumimoji="1" lang="ja-JP" altLang="en-US" sz="1669" dirty="0"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E72715D-0E8D-4094-9631-C90A97F309A9}"/>
              </a:ext>
            </a:extLst>
          </p:cNvPr>
          <p:cNvSpPr txBox="1"/>
          <p:nvPr/>
        </p:nvSpPr>
        <p:spPr>
          <a:xfrm>
            <a:off x="6208614" y="6598341"/>
            <a:ext cx="1480405" cy="349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69" spc="-211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 ○ ○ ○ ○ ○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2BCB9CD6-E4BD-45D2-8CDA-F2DD8CDB487F}"/>
              </a:ext>
            </a:extLst>
          </p:cNvPr>
          <p:cNvSpPr txBox="1"/>
          <p:nvPr/>
        </p:nvSpPr>
        <p:spPr>
          <a:xfrm>
            <a:off x="6208614" y="6971063"/>
            <a:ext cx="997389" cy="3997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99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0,000</a:t>
            </a:r>
            <a:r>
              <a:rPr kumimoji="1" lang="ja-JP" altLang="en-US" sz="1369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円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CBA6826C-267E-45AD-86C8-B804D86742CD}"/>
              </a:ext>
            </a:extLst>
          </p:cNvPr>
          <p:cNvSpPr txBox="1"/>
          <p:nvPr/>
        </p:nvSpPr>
        <p:spPr>
          <a:xfrm>
            <a:off x="8332851" y="6256105"/>
            <a:ext cx="2058563" cy="106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游ゴシック" panose="020B0400000000000000" pitchFamily="50" charset="-128"/>
                <a:ea typeface="游ゴシック" panose="020B0400000000000000" pitchFamily="50" charset="-128"/>
                <a:cs typeface="Hiragino Kaku Gothic Pro W6" charset="-128"/>
              </a:rPr>
              <a:t>本年も残り少なくなってきましたが、社内の親睦をはかるとともに、この一年の反省と来年への飛躍の糧としていただくため、恒例の忘年会を左記のとおり企画しました。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5" dirty="0">
                <a:latin typeface="游ゴシック" panose="020B0400000000000000" pitchFamily="50" charset="-128"/>
                <a:ea typeface="游ゴシック" panose="020B0400000000000000" pitchFamily="50" charset="-128"/>
                <a:cs typeface="Hiragino Kaku Gothic Pro W6" charset="-128"/>
              </a:rPr>
              <a:t>年末をひかえご多忙中とは存じますが、是非各自スケジュール調整してご出席ください。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3A9F8767-14E4-442E-BA1D-0DBCF47E36D1}"/>
              </a:ext>
            </a:extLst>
          </p:cNvPr>
          <p:cNvSpPr/>
          <p:nvPr/>
        </p:nvSpPr>
        <p:spPr>
          <a:xfrm rot="10800000">
            <a:off x="6155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 dirty="0">
              <a:latin typeface="+mn-ea"/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0A41A5CE-8B4A-449F-82CC-B7C77C4B42E6}"/>
              </a:ext>
            </a:extLst>
          </p:cNvPr>
          <p:cNvSpPr/>
          <p:nvPr/>
        </p:nvSpPr>
        <p:spPr>
          <a:xfrm>
            <a:off x="353845" y="6137098"/>
            <a:ext cx="2418973" cy="119018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F3BB9933-73E8-4DBA-A39A-6ABCE35E8261}"/>
              </a:ext>
            </a:extLst>
          </p:cNvPr>
          <p:cNvSpPr/>
          <p:nvPr/>
        </p:nvSpPr>
        <p:spPr>
          <a:xfrm>
            <a:off x="324665" y="1721130"/>
            <a:ext cx="4620489" cy="411147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0F2A9BDD-1E90-4C00-80F5-7BDE2E24DA6C}"/>
              </a:ext>
            </a:extLst>
          </p:cNvPr>
          <p:cNvSpPr/>
          <p:nvPr/>
        </p:nvSpPr>
        <p:spPr>
          <a:xfrm>
            <a:off x="2997680" y="6305336"/>
            <a:ext cx="1951994" cy="102194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84D01471-72F9-402C-9F49-7199FF8A6F59}"/>
              </a:ext>
            </a:extLst>
          </p:cNvPr>
          <p:cNvSpPr/>
          <p:nvPr/>
        </p:nvSpPr>
        <p:spPr>
          <a:xfrm>
            <a:off x="222981" y="113133"/>
            <a:ext cx="4916737" cy="136333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タイトルを変更することが可能です</a:t>
            </a: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DE57725F-CBDB-451B-A324-EA1E50578E93}"/>
              </a:ext>
            </a:extLst>
          </p:cNvPr>
          <p:cNvSpPr/>
          <p:nvPr/>
        </p:nvSpPr>
        <p:spPr>
          <a:xfrm>
            <a:off x="5700544" y="6137098"/>
            <a:ext cx="2418973" cy="119018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4DD3ABE5-3AA3-446C-8807-A0796E2F25C5}"/>
              </a:ext>
            </a:extLst>
          </p:cNvPr>
          <p:cNvSpPr/>
          <p:nvPr/>
        </p:nvSpPr>
        <p:spPr>
          <a:xfrm>
            <a:off x="5671364" y="1721130"/>
            <a:ext cx="4620489" cy="411147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BE066EF3-EF03-4AB3-BA7F-E9B859366F0A}"/>
              </a:ext>
            </a:extLst>
          </p:cNvPr>
          <p:cNvSpPr/>
          <p:nvPr/>
        </p:nvSpPr>
        <p:spPr>
          <a:xfrm>
            <a:off x="8344379" y="6305336"/>
            <a:ext cx="1951994" cy="102194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7C8960C1-730D-4AD5-BCDE-58B7EA02AEDA}"/>
              </a:ext>
            </a:extLst>
          </p:cNvPr>
          <p:cNvSpPr/>
          <p:nvPr/>
        </p:nvSpPr>
        <p:spPr>
          <a:xfrm>
            <a:off x="5569680" y="113133"/>
            <a:ext cx="4916737" cy="136333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67921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93637" y="895364"/>
            <a:ext cx="8556388" cy="225387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</TotalTime>
  <Words>515</Words>
  <Application>Microsoft Office PowerPoint</Application>
  <PresentationFormat>ユーザー設定</PresentationFormat>
  <Paragraphs>57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A-OTF A1 Mincho Std</vt:lpstr>
      <vt:lpstr>Hiragino Kaku Gothic Pro W6</vt:lpstr>
      <vt:lpstr>ＭＳ Ｐゴシック</vt:lpstr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55</cp:revision>
  <dcterms:created xsi:type="dcterms:W3CDTF">2016-11-25T08:55:21Z</dcterms:created>
  <dcterms:modified xsi:type="dcterms:W3CDTF">2017-11-24T12:25:05Z</dcterms:modified>
</cp:coreProperties>
</file>