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5"/>
  </p:handoutMasterIdLst>
  <p:sldIdLst>
    <p:sldId id="260" r:id="rId2"/>
    <p:sldId id="262" r:id="rId3"/>
    <p:sldId id="257" r:id="rId4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926E"/>
    <a:srgbClr val="A90000"/>
    <a:srgbClr val="4A2D1A"/>
    <a:srgbClr val="422411"/>
    <a:srgbClr val="000000"/>
    <a:srgbClr val="6D3E0C"/>
    <a:srgbClr val="FEF100"/>
    <a:srgbClr val="65BF97"/>
    <a:srgbClr val="951A23"/>
    <a:srgbClr val="EACA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54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3216" y="336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38" d="100"/>
          <a:sy n="138" d="100"/>
        </p:scale>
        <p:origin x="2856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74E613-C4B8-F741-8E87-09DD797F32AA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45BA3D-B439-234E-BCFB-B89EE32F7A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22099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27B4CBF2-6353-4E8F-BFD0-DC64AC0C90A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559675" cy="1069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028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3243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3192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1654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4615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1508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2821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5661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9043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7835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7056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0548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950" y="288826"/>
            <a:ext cx="6556248" cy="280416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386" y="781050"/>
            <a:ext cx="6665976" cy="1146048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298" y="1920748"/>
            <a:ext cx="7046976" cy="6940296"/>
          </a:xfrm>
          <a:prstGeom prst="rect">
            <a:avLst/>
          </a:prstGeom>
        </p:spPr>
      </p:pic>
      <p:sp>
        <p:nvSpPr>
          <p:cNvPr id="8" name="六角形 7"/>
          <p:cNvSpPr/>
          <p:nvPr/>
        </p:nvSpPr>
        <p:spPr>
          <a:xfrm>
            <a:off x="420137" y="2508250"/>
            <a:ext cx="6594474" cy="5684891"/>
          </a:xfrm>
          <a:prstGeom prst="hexagon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149" y="8821208"/>
            <a:ext cx="606552" cy="362712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586853" y="8842448"/>
            <a:ext cx="850900" cy="358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730" b="1" spc="3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日時</a:t>
            </a:r>
            <a:endParaRPr kumimoji="1" lang="en-US" altLang="ja-JP" sz="1730" b="1" spc="300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A-OTF A1 Mincho Std" charset="-128"/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149" y="9360524"/>
            <a:ext cx="606552" cy="362712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149" y="9958748"/>
            <a:ext cx="606552" cy="362712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586853" y="9372532"/>
            <a:ext cx="850900" cy="358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730" b="1" spc="3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場所</a:t>
            </a:r>
            <a:endParaRPr kumimoji="1" lang="en-US" altLang="ja-JP" sz="1730" b="1" spc="300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A-OTF A1 Mincho Std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86853" y="9972883"/>
            <a:ext cx="850900" cy="358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730" b="1" spc="3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会費</a:t>
            </a:r>
            <a:endParaRPr kumimoji="1" lang="en-US" altLang="ja-JP" sz="1730" b="1" spc="300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A-OTF A1 Mincho Std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186971" y="8562328"/>
            <a:ext cx="2820003" cy="7931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368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1/</a:t>
            </a:r>
            <a:r>
              <a:rPr kumimoji="1" lang="en-US" altLang="ja-JP" sz="4554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00</a:t>
            </a:r>
            <a:r>
              <a:rPr kumimoji="1" lang="en-US" altLang="ja-JP" sz="2368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(</a:t>
            </a:r>
            <a:r>
              <a:rPr kumimoji="1" lang="ja-JP" altLang="en-US" sz="2368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○</a:t>
            </a:r>
            <a:r>
              <a:rPr kumimoji="1" lang="en-US" altLang="ja-JP" sz="2368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)</a:t>
            </a:r>
            <a:r>
              <a:rPr kumimoji="1" lang="ja-JP" altLang="en-US" sz="2368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 </a:t>
            </a:r>
            <a:r>
              <a:rPr kumimoji="1" lang="en-US" altLang="ja-JP" sz="2368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00:00〜</a:t>
            </a:r>
            <a:endParaRPr kumimoji="1" lang="ja-JP" altLang="en-US" sz="2368" dirty="0">
              <a:latin typeface="游明朝" panose="02020400000000000000" pitchFamily="18" charset="-128"/>
              <a:ea typeface="游明朝" panose="02020400000000000000" pitchFamily="18" charset="-128"/>
              <a:cs typeface="A-OTF A1 Mincho Std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186971" y="9345226"/>
            <a:ext cx="1972015" cy="4567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368" spc="-300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○ ○ ○ ○ ○ ○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186971" y="9874099"/>
            <a:ext cx="1334020" cy="5286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35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0,000</a:t>
            </a:r>
            <a:r>
              <a:rPr kumimoji="1" lang="ja-JP" altLang="en-US" sz="1942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円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201160" y="8859609"/>
            <a:ext cx="2921000" cy="14380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000" b="1" dirty="0">
                <a:latin typeface="+mn-ea"/>
                <a:cs typeface="Hiragino Kaku Gothic Pro W6" charset="-128"/>
              </a:rPr>
              <a:t>本年も残り少なくなってきましたが、社内の親睦をはかるとともに、この一年の反省と来年への飛躍の糧としていただくため、恒例の忘年会を左記のとおり企画しました。</a:t>
            </a:r>
          </a:p>
          <a:p>
            <a:pPr>
              <a:lnSpc>
                <a:spcPct val="150000"/>
              </a:lnSpc>
            </a:pPr>
            <a:r>
              <a:rPr kumimoji="1" lang="ja-JP" altLang="en-US" sz="1000" b="1" dirty="0">
                <a:latin typeface="+mn-ea"/>
                <a:cs typeface="Hiragino Kaku Gothic Pro W6" charset="-128"/>
              </a:rPr>
              <a:t>年末をひかえご多忙中とは存じますが、是非各自スケジュール調整してご出席ください。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6781363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図 23">
            <a:extLst>
              <a:ext uri="{FF2B5EF4-FFF2-40B4-BE49-F238E27FC236}">
                <a16:creationId xmlns:a16="http://schemas.microsoft.com/office/drawing/2014/main" id="{C1831EE0-ADA8-4603-BF18-1965849C24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950" y="288826"/>
            <a:ext cx="6556248" cy="280416"/>
          </a:xfrm>
          <a:prstGeom prst="rect">
            <a:avLst/>
          </a:prstGeom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ECF32977-7D5A-4B03-B844-638B1C6244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386" y="781050"/>
            <a:ext cx="6665976" cy="1146048"/>
          </a:xfrm>
          <a:prstGeom prst="rect">
            <a:avLst/>
          </a:prstGeom>
        </p:spPr>
      </p:pic>
      <p:pic>
        <p:nvPicPr>
          <p:cNvPr id="26" name="図 25">
            <a:extLst>
              <a:ext uri="{FF2B5EF4-FFF2-40B4-BE49-F238E27FC236}">
                <a16:creationId xmlns:a16="http://schemas.microsoft.com/office/drawing/2014/main" id="{F7981D47-6F03-44DD-BAD4-088228BF5AA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298" y="1920748"/>
            <a:ext cx="7046976" cy="6940296"/>
          </a:xfrm>
          <a:prstGeom prst="rect">
            <a:avLst/>
          </a:prstGeom>
        </p:spPr>
      </p:pic>
      <p:sp>
        <p:nvSpPr>
          <p:cNvPr id="27" name="六角形 26">
            <a:extLst>
              <a:ext uri="{FF2B5EF4-FFF2-40B4-BE49-F238E27FC236}">
                <a16:creationId xmlns:a16="http://schemas.microsoft.com/office/drawing/2014/main" id="{93AF235B-9B3B-406D-B1F4-A0B8ABA925E0}"/>
              </a:ext>
            </a:extLst>
          </p:cNvPr>
          <p:cNvSpPr/>
          <p:nvPr/>
        </p:nvSpPr>
        <p:spPr>
          <a:xfrm>
            <a:off x="420137" y="2508250"/>
            <a:ext cx="6594474" cy="5684891"/>
          </a:xfrm>
          <a:prstGeom prst="hexagon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8" name="図 27">
            <a:extLst>
              <a:ext uri="{FF2B5EF4-FFF2-40B4-BE49-F238E27FC236}">
                <a16:creationId xmlns:a16="http://schemas.microsoft.com/office/drawing/2014/main" id="{8A8729BB-CD88-4EE0-AD33-182B5967427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149" y="8821208"/>
            <a:ext cx="606552" cy="362712"/>
          </a:xfrm>
          <a:prstGeom prst="rect">
            <a:avLst/>
          </a:prstGeom>
        </p:spPr>
      </p:pic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BB9DDD1-42F5-4BC6-B74D-430D40221341}"/>
              </a:ext>
            </a:extLst>
          </p:cNvPr>
          <p:cNvSpPr txBox="1"/>
          <p:nvPr/>
        </p:nvSpPr>
        <p:spPr>
          <a:xfrm>
            <a:off x="586853" y="8842448"/>
            <a:ext cx="850900" cy="358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730" b="1" spc="3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日時</a:t>
            </a:r>
            <a:endParaRPr kumimoji="1" lang="en-US" altLang="ja-JP" sz="1730" b="1" spc="300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A-OTF A1 Mincho Std" charset="-128"/>
            </a:endParaRPr>
          </a:p>
        </p:txBody>
      </p:sp>
      <p:pic>
        <p:nvPicPr>
          <p:cNvPr id="30" name="図 29">
            <a:extLst>
              <a:ext uri="{FF2B5EF4-FFF2-40B4-BE49-F238E27FC236}">
                <a16:creationId xmlns:a16="http://schemas.microsoft.com/office/drawing/2014/main" id="{9C364FED-77ED-439D-B86E-F07F9C5895D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149" y="9360524"/>
            <a:ext cx="606552" cy="362712"/>
          </a:xfrm>
          <a:prstGeom prst="rect">
            <a:avLst/>
          </a:prstGeom>
        </p:spPr>
      </p:pic>
      <p:pic>
        <p:nvPicPr>
          <p:cNvPr id="31" name="図 30">
            <a:extLst>
              <a:ext uri="{FF2B5EF4-FFF2-40B4-BE49-F238E27FC236}">
                <a16:creationId xmlns:a16="http://schemas.microsoft.com/office/drawing/2014/main" id="{A5E91810-1C15-48B9-8FF6-44E23DEABB1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149" y="9958748"/>
            <a:ext cx="606552" cy="362712"/>
          </a:xfrm>
          <a:prstGeom prst="rect">
            <a:avLst/>
          </a:prstGeom>
        </p:spPr>
      </p:pic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1D86C9A1-AB70-4B3E-A12D-1F713D5AA6DD}"/>
              </a:ext>
            </a:extLst>
          </p:cNvPr>
          <p:cNvSpPr txBox="1"/>
          <p:nvPr/>
        </p:nvSpPr>
        <p:spPr>
          <a:xfrm>
            <a:off x="586853" y="9372532"/>
            <a:ext cx="850900" cy="358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730" b="1" spc="3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場所</a:t>
            </a:r>
            <a:endParaRPr kumimoji="1" lang="en-US" altLang="ja-JP" sz="1730" b="1" spc="300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A-OTF A1 Mincho Std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8D82CD4-354A-45ED-876F-BD61ED57078C}"/>
              </a:ext>
            </a:extLst>
          </p:cNvPr>
          <p:cNvSpPr txBox="1"/>
          <p:nvPr/>
        </p:nvSpPr>
        <p:spPr>
          <a:xfrm>
            <a:off x="586853" y="9972883"/>
            <a:ext cx="850900" cy="358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730" b="1" spc="3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会費</a:t>
            </a:r>
            <a:endParaRPr kumimoji="1" lang="en-US" altLang="ja-JP" sz="1730" b="1" spc="300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A-OTF A1 Mincho Std" charset="-128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C80EAAE5-4039-4252-B310-7AF24DC6306C}"/>
              </a:ext>
            </a:extLst>
          </p:cNvPr>
          <p:cNvSpPr txBox="1"/>
          <p:nvPr/>
        </p:nvSpPr>
        <p:spPr>
          <a:xfrm>
            <a:off x="1186971" y="8521736"/>
            <a:ext cx="2820003" cy="7931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368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1/</a:t>
            </a:r>
            <a:r>
              <a:rPr kumimoji="1" lang="en-US" altLang="ja-JP" sz="4554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00</a:t>
            </a:r>
            <a:r>
              <a:rPr kumimoji="1" lang="en-US" altLang="ja-JP" sz="2368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(</a:t>
            </a:r>
            <a:r>
              <a:rPr kumimoji="1" lang="ja-JP" altLang="en-US" sz="2368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○</a:t>
            </a:r>
            <a:r>
              <a:rPr kumimoji="1" lang="en-US" altLang="ja-JP" sz="2368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)</a:t>
            </a:r>
            <a:r>
              <a:rPr kumimoji="1" lang="ja-JP" altLang="en-US" sz="2368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 </a:t>
            </a:r>
            <a:r>
              <a:rPr kumimoji="1" lang="en-US" altLang="ja-JP" sz="2368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00:00〜</a:t>
            </a:r>
            <a:endParaRPr kumimoji="1" lang="ja-JP" altLang="en-US" sz="2368" dirty="0">
              <a:latin typeface="游明朝" panose="02020400000000000000" pitchFamily="18" charset="-128"/>
              <a:ea typeface="游明朝" panose="02020400000000000000" pitchFamily="18" charset="-128"/>
              <a:cs typeface="A-OTF A1 Mincho Std" charset="-128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DA294432-13BC-4857-8887-D62F6C12CA73}"/>
              </a:ext>
            </a:extLst>
          </p:cNvPr>
          <p:cNvSpPr txBox="1"/>
          <p:nvPr/>
        </p:nvSpPr>
        <p:spPr>
          <a:xfrm>
            <a:off x="1186971" y="9345226"/>
            <a:ext cx="1972015" cy="4567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368" spc="-300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○ ○ ○ ○ ○ ○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035C358-CB87-442C-9293-EB10A19BC98E}"/>
              </a:ext>
            </a:extLst>
          </p:cNvPr>
          <p:cNvSpPr txBox="1"/>
          <p:nvPr/>
        </p:nvSpPr>
        <p:spPr>
          <a:xfrm>
            <a:off x="1186971" y="9874099"/>
            <a:ext cx="1334020" cy="5286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35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0,000</a:t>
            </a:r>
            <a:r>
              <a:rPr kumimoji="1" lang="ja-JP" altLang="en-US" sz="1942" dirty="0">
                <a:latin typeface="游明朝" panose="02020400000000000000" pitchFamily="18" charset="-128"/>
                <a:ea typeface="游明朝" panose="02020400000000000000" pitchFamily="18" charset="-128"/>
                <a:cs typeface="A-OTF A1 Mincho Std" charset="-128"/>
              </a:rPr>
              <a:t>円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EB3F8DA9-00D8-445C-A709-78944E3C6F4E}"/>
              </a:ext>
            </a:extLst>
          </p:cNvPr>
          <p:cNvSpPr txBox="1"/>
          <p:nvPr/>
        </p:nvSpPr>
        <p:spPr>
          <a:xfrm>
            <a:off x="4201160" y="8859609"/>
            <a:ext cx="2921000" cy="14380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000" b="1" dirty="0">
                <a:latin typeface="+mn-ea"/>
                <a:cs typeface="Hiragino Kaku Gothic Pro W6" charset="-128"/>
              </a:rPr>
              <a:t>本年も残り少なくなってきましたが、社内の親睦をはかるとともに、この一年の反省と来年への飛躍の糧としていただくため、恒例の忘年会を左記のとおり企画しました。</a:t>
            </a:r>
          </a:p>
          <a:p>
            <a:pPr>
              <a:lnSpc>
                <a:spcPct val="150000"/>
              </a:lnSpc>
            </a:pPr>
            <a:r>
              <a:rPr kumimoji="1" lang="ja-JP" altLang="en-US" sz="1000" b="1" dirty="0">
                <a:latin typeface="+mn-ea"/>
                <a:cs typeface="Hiragino Kaku Gothic Pro W6" charset="-128"/>
              </a:rPr>
              <a:t>年末をひかえご多忙中とは存じますが、是非各自スケジュール調整してご出席ください。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E8B227F8-86D7-4842-9E39-C70F2D647E34}"/>
              </a:ext>
            </a:extLst>
          </p:cNvPr>
          <p:cNvSpPr/>
          <p:nvPr/>
        </p:nvSpPr>
        <p:spPr>
          <a:xfrm rot="10800000">
            <a:off x="63" y="793"/>
            <a:ext cx="7559675" cy="10691813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+mn-ea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7B69E1EC-0BF8-4868-ADAE-2181CB6FAC82}"/>
              </a:ext>
            </a:extLst>
          </p:cNvPr>
          <p:cNvSpPr/>
          <p:nvPr/>
        </p:nvSpPr>
        <p:spPr>
          <a:xfrm>
            <a:off x="499767" y="8690744"/>
            <a:ext cx="3432405" cy="168881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A822A5D6-7723-45A5-B8D2-135F1EF7AC4A}"/>
              </a:ext>
            </a:extLst>
          </p:cNvPr>
          <p:cNvSpPr/>
          <p:nvPr/>
        </p:nvSpPr>
        <p:spPr>
          <a:xfrm>
            <a:off x="458363" y="2424701"/>
            <a:ext cx="6556248" cy="5833979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写真を入れることができます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DD0AAB0F-A9FA-462F-AEED-F21826CBBCE2}"/>
              </a:ext>
            </a:extLst>
          </p:cNvPr>
          <p:cNvSpPr/>
          <p:nvPr/>
        </p:nvSpPr>
        <p:spPr>
          <a:xfrm>
            <a:off x="4251240" y="8929465"/>
            <a:ext cx="2769784" cy="145009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A6E26876-4018-45EA-8AE7-8DDF97A8767D}"/>
              </a:ext>
            </a:extLst>
          </p:cNvPr>
          <p:cNvSpPr/>
          <p:nvPr/>
        </p:nvSpPr>
        <p:spPr>
          <a:xfrm>
            <a:off x="314078" y="143032"/>
            <a:ext cx="6976609" cy="193451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980" b="1" dirty="0">
                <a:latin typeface="+mn-ea"/>
              </a:rPr>
              <a:t>タイトルを変更することが可能です</a:t>
            </a:r>
          </a:p>
        </p:txBody>
      </p:sp>
    </p:spTree>
    <p:extLst>
      <p:ext uri="{BB962C8B-B14F-4D97-AF65-F5344CB8AC3E}">
        <p14:creationId xmlns:p14="http://schemas.microsoft.com/office/powerpoint/2010/main" val="4110509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720845" y="811603"/>
            <a:ext cx="6292545" cy="480365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45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45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383</TotalTime>
  <Words>324</Words>
  <Application>Microsoft Office PowerPoint</Application>
  <PresentationFormat>ユーザー設定</PresentationFormat>
  <Paragraphs>36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4" baseType="lpstr">
      <vt:lpstr>A-OTF A1 Mincho Std</vt:lpstr>
      <vt:lpstr>Hiragino Kaku Gothic Pro W6</vt:lpstr>
      <vt:lpstr>ＭＳ Ｐゴシック</vt:lpstr>
      <vt:lpstr>Yu Gothic</vt:lpstr>
      <vt:lpstr>Yu Gothic</vt:lpstr>
      <vt:lpstr>游ゴシック Light</vt:lpstr>
      <vt:lpstr>游明朝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56</cp:revision>
  <dcterms:created xsi:type="dcterms:W3CDTF">2016-11-25T08:55:21Z</dcterms:created>
  <dcterms:modified xsi:type="dcterms:W3CDTF">2017-11-24T11:41:12Z</dcterms:modified>
</cp:coreProperties>
</file>