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63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463"/>
    <a:srgbClr val="F49800"/>
    <a:srgbClr val="B3926E"/>
    <a:srgbClr val="A90000"/>
    <a:srgbClr val="4A2D1A"/>
    <a:srgbClr val="422411"/>
    <a:srgbClr val="000000"/>
    <a:srgbClr val="6D3E0C"/>
    <a:srgbClr val="FEF100"/>
    <a:srgbClr val="65BF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5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076" y="9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285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E613-C4B8-F741-8E87-09DD797F32AA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5BA3D-B439-234E-BCFB-B89EE32F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solidFill>
          <a:schemeClr val="bg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71" y="826626"/>
            <a:ext cx="3383280" cy="533704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75" y="8595810"/>
            <a:ext cx="5431536" cy="51816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3327400" y="6443272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spc="300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344334" y="6873355"/>
            <a:ext cx="323426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94555" y="8757225"/>
            <a:ext cx="2784737" cy="948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35890" y="8757225"/>
            <a:ext cx="2541080" cy="948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6B5A7FD-F43C-40D6-83DE-11CFA77F23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407" y="1046537"/>
            <a:ext cx="731521" cy="606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3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23FF4982-43B8-415A-9BF1-5D4A48768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71" y="826626"/>
            <a:ext cx="3383280" cy="533704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93661C01-556A-4297-9910-E0511B82B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75" y="8595810"/>
            <a:ext cx="5431536" cy="51816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81FC78A-CAB5-49EC-9E6C-F3D1D79A9097}"/>
              </a:ext>
            </a:extLst>
          </p:cNvPr>
          <p:cNvSpPr txBox="1"/>
          <p:nvPr/>
        </p:nvSpPr>
        <p:spPr>
          <a:xfrm>
            <a:off x="3327400" y="6443272"/>
            <a:ext cx="3300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spc="300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5B19771-12E8-4009-95E9-F202836F07FF}"/>
              </a:ext>
            </a:extLst>
          </p:cNvPr>
          <p:cNvSpPr txBox="1"/>
          <p:nvPr/>
        </p:nvSpPr>
        <p:spPr>
          <a:xfrm>
            <a:off x="3344334" y="6873355"/>
            <a:ext cx="323426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0DA60BD-92D6-4847-B8F4-791C600F0478}"/>
              </a:ext>
            </a:extLst>
          </p:cNvPr>
          <p:cNvSpPr txBox="1"/>
          <p:nvPr/>
        </p:nvSpPr>
        <p:spPr>
          <a:xfrm>
            <a:off x="994555" y="8757225"/>
            <a:ext cx="2784737" cy="948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6830F2B-A3CC-4A44-A41C-44A4E72EFC1F}"/>
              </a:ext>
            </a:extLst>
          </p:cNvPr>
          <p:cNvSpPr txBox="1"/>
          <p:nvPr/>
        </p:nvSpPr>
        <p:spPr>
          <a:xfrm>
            <a:off x="3935890" y="8757225"/>
            <a:ext cx="2541080" cy="948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94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7A3ECD34-F597-4059-A970-1C39F7425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407" y="1046537"/>
            <a:ext cx="731521" cy="6062484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6B01D4E-6735-457B-95CD-0F9898399622}"/>
              </a:ext>
            </a:extLst>
          </p:cNvPr>
          <p:cNvSpPr/>
          <p:nvPr/>
        </p:nvSpPr>
        <p:spPr>
          <a:xfrm rot="10800000">
            <a:off x="-2117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E46E433-CF97-46ED-8351-6FE6D6D8B459}"/>
              </a:ext>
            </a:extLst>
          </p:cNvPr>
          <p:cNvSpPr/>
          <p:nvPr/>
        </p:nvSpPr>
        <p:spPr>
          <a:xfrm>
            <a:off x="3325284" y="6502250"/>
            <a:ext cx="3251200" cy="16888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685462F-B21F-433D-AC14-851029597C82}"/>
              </a:ext>
            </a:extLst>
          </p:cNvPr>
          <p:cNvSpPr/>
          <p:nvPr/>
        </p:nvSpPr>
        <p:spPr>
          <a:xfrm>
            <a:off x="992437" y="8757225"/>
            <a:ext cx="5480813" cy="92974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DFA9D17-5916-4463-8D36-83ABFCFE7744}"/>
              </a:ext>
            </a:extLst>
          </p:cNvPr>
          <p:cNvSpPr/>
          <p:nvPr/>
        </p:nvSpPr>
        <p:spPr>
          <a:xfrm>
            <a:off x="1586743" y="1085699"/>
            <a:ext cx="1005793" cy="63395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C89D5E3-1776-4DB4-94FF-094DA6A5CB0A}"/>
              </a:ext>
            </a:extLst>
          </p:cNvPr>
          <p:cNvSpPr/>
          <p:nvPr/>
        </p:nvSpPr>
        <p:spPr>
          <a:xfrm>
            <a:off x="3099254" y="826626"/>
            <a:ext cx="3477229" cy="53960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88929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366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Meiryo</vt:lpstr>
      <vt:lpstr>游ゴシック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61</cp:revision>
  <dcterms:created xsi:type="dcterms:W3CDTF">2016-11-25T08:55:21Z</dcterms:created>
  <dcterms:modified xsi:type="dcterms:W3CDTF">2018-01-30T08:58:36Z</dcterms:modified>
</cp:coreProperties>
</file>