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7" r:id="rId1"/>
  </p:sldMasterIdLst>
  <p:handoutMasterIdLst>
    <p:handoutMasterId r:id="rId5"/>
  </p:handoutMasterIdLst>
  <p:sldIdLst>
    <p:sldId id="258" r:id="rId2"/>
    <p:sldId id="261" r:id="rId3"/>
    <p:sldId id="259" r:id="rId4"/>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1A23"/>
    <a:srgbClr val="EACA21"/>
    <a:srgbClr val="70614F"/>
    <a:srgbClr val="D27168"/>
    <a:srgbClr val="6D5D4A"/>
    <a:srgbClr val="FEF100"/>
    <a:srgbClr val="14A73C"/>
    <a:srgbClr val="14A83A"/>
    <a:srgbClr val="391F0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80" autoAdjust="0"/>
    <p:restoredTop sz="94660"/>
  </p:normalViewPr>
  <p:slideViewPr>
    <p:cSldViewPr snapToGrid="0" showGuides="1">
      <p:cViewPr varScale="1">
        <p:scale>
          <a:sx n="110" d="100"/>
          <a:sy n="110" d="100"/>
        </p:scale>
        <p:origin x="126" y="288"/>
      </p:cViewPr>
      <p:guideLst>
        <p:guide orient="horz" pos="2160"/>
        <p:guide pos="312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90" d="100"/>
          <a:sy n="90" d="100"/>
        </p:scale>
        <p:origin x="2208"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4B3F8D7-AE8B-4CB8-82EC-3FC1E48DA83F}" type="datetimeFigureOut">
              <a:rPr kumimoji="1" lang="ja-JP" altLang="en-US" smtClean="0"/>
              <a:t>2017/9/14</a:t>
            </a:fld>
            <a:endParaRPr kumimoji="1" lang="ja-JP" altLang="en-US"/>
          </a:p>
        </p:txBody>
      </p:sp>
      <p:sp>
        <p:nvSpPr>
          <p:cNvPr id="4" name="フッター プレースホルダー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788E1FD-FCCE-4A95-9D4A-274FE01980E7}" type="slidenum">
              <a:rPr kumimoji="1" lang="ja-JP" altLang="en-US" smtClean="0"/>
              <a:t>‹#›</a:t>
            </a:fld>
            <a:endParaRPr kumimoji="1" lang="ja-JP" altLang="en-US"/>
          </a:p>
        </p:txBody>
      </p:sp>
    </p:spTree>
    <p:extLst>
      <p:ext uri="{BB962C8B-B14F-4D97-AF65-F5344CB8AC3E}">
        <p14:creationId xmlns:p14="http://schemas.microsoft.com/office/powerpoint/2010/main" val="136126140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20409139-2A96-4A48-92B5-FED41AF3A71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 y="1"/>
            <a:ext cx="4930066" cy="6858000"/>
          </a:xfrm>
          <a:prstGeom prst="rect">
            <a:avLst/>
          </a:prstGeom>
        </p:spPr>
      </p:pic>
      <p:pic>
        <p:nvPicPr>
          <p:cNvPr id="7" name="図 6">
            <a:extLst>
              <a:ext uri="{FF2B5EF4-FFF2-40B4-BE49-F238E27FC236}">
                <a16:creationId xmlns:a16="http://schemas.microsoft.com/office/drawing/2014/main" id="{89E54B59-AE7A-4308-9C84-179F00C7C0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0140" y="1"/>
            <a:ext cx="4975860" cy="6858000"/>
          </a:xfrm>
          <a:prstGeom prst="rect">
            <a:avLst/>
          </a:prstGeom>
        </p:spPr>
      </p:pic>
    </p:spTree>
    <p:extLst>
      <p:ext uri="{BB962C8B-B14F-4D97-AF65-F5344CB8AC3E}">
        <p14:creationId xmlns:p14="http://schemas.microsoft.com/office/powerpoint/2010/main" val="29941127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656C1568-192F-4506-B993-4A80345A62F1}" type="datetimeFigureOut">
              <a:rPr kumimoji="1" lang="ja-JP" altLang="en-US" smtClean="0"/>
              <a:t>2017/9/14</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65990558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6C1568-192F-4506-B993-4A80345A62F1}" type="datetimeFigureOut">
              <a:rPr kumimoji="1" lang="ja-JP" altLang="en-US" smtClean="0"/>
              <a:t>2017/9/14</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750FF9-CC47-4C23-A539-27D8338CF3E0}" type="slidenum">
              <a:rPr kumimoji="1" lang="ja-JP" altLang="en-US" smtClean="0"/>
              <a:t>‹#›</a:t>
            </a:fld>
            <a:endParaRPr kumimoji="1" lang="ja-JP" altLang="en-US"/>
          </a:p>
        </p:txBody>
      </p:sp>
    </p:spTree>
    <p:extLst>
      <p:ext uri="{BB962C8B-B14F-4D97-AF65-F5344CB8AC3E}">
        <p14:creationId xmlns:p14="http://schemas.microsoft.com/office/powerpoint/2010/main" val="2834357764"/>
      </p:ext>
    </p:extLst>
  </p:cSld>
  <p:clrMap bg1="lt1" tx1="dk1" bg2="lt2" tx2="dk2" accent1="accent1" accent2="accent2" accent3="accent3" accent4="accent4" accent5="accent5" accent6="accent6" hlink="hlink" folHlink="folHlink"/>
  <p:sldLayoutIdLst>
    <p:sldLayoutId id="2147483709" r:id="rId1"/>
    <p:sldLayoutId id="2147483710" r:id="rId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03944E3B-75CF-4E8E-9EBA-D1087A1FA1D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7899" y="276829"/>
            <a:ext cx="308901" cy="306946"/>
          </a:xfrm>
          <a:prstGeom prst="rect">
            <a:avLst/>
          </a:prstGeom>
        </p:spPr>
      </p:pic>
      <p:sp>
        <p:nvSpPr>
          <p:cNvPr id="25" name="テキスト ボックス 24">
            <a:extLst>
              <a:ext uri="{FF2B5EF4-FFF2-40B4-BE49-F238E27FC236}">
                <a16:creationId xmlns:a16="http://schemas.microsoft.com/office/drawing/2014/main" id="{A38FD59B-3FBA-47DF-8D0D-B605AF3450F9}"/>
              </a:ext>
            </a:extLst>
          </p:cNvPr>
          <p:cNvSpPr txBox="1"/>
          <p:nvPr/>
        </p:nvSpPr>
        <p:spPr>
          <a:xfrm>
            <a:off x="2411261" y="636554"/>
            <a:ext cx="1304977" cy="363818"/>
          </a:xfrm>
          <a:prstGeom prst="rect">
            <a:avLst/>
          </a:prstGeom>
          <a:noFill/>
        </p:spPr>
        <p:txBody>
          <a:bodyPr wrap="square" rtlCol="0">
            <a:spAutoFit/>
          </a:bodyPr>
          <a:lstStyle/>
          <a:p>
            <a:r>
              <a:rPr kumimoji="1" lang="ja-JP" altLang="en-US" sz="1764"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sp>
        <p:nvSpPr>
          <p:cNvPr id="26" name="テキスト ボックス 25">
            <a:extLst>
              <a:ext uri="{FF2B5EF4-FFF2-40B4-BE49-F238E27FC236}">
                <a16:creationId xmlns:a16="http://schemas.microsoft.com/office/drawing/2014/main" id="{4909DAC8-75EF-4DDE-B828-6607975B8B88}"/>
              </a:ext>
            </a:extLst>
          </p:cNvPr>
          <p:cNvSpPr txBox="1"/>
          <p:nvPr/>
        </p:nvSpPr>
        <p:spPr>
          <a:xfrm>
            <a:off x="1250157" y="636554"/>
            <a:ext cx="1247592" cy="363818"/>
          </a:xfrm>
          <a:prstGeom prst="rect">
            <a:avLst/>
          </a:prstGeom>
          <a:noFill/>
        </p:spPr>
        <p:txBody>
          <a:bodyPr wrap="square" rtlCol="0">
            <a:spAutoFit/>
          </a:bodyPr>
          <a:lstStyle/>
          <a:p>
            <a:r>
              <a:rPr kumimoji="1" lang="en-US" altLang="ja-JP" sz="898" kern="1400" dirty="0">
                <a:solidFill>
                  <a:srgbClr val="63341A"/>
                </a:solidFill>
                <a:latin typeface="メイリオ" panose="020B0604030504040204" pitchFamily="50" charset="-128"/>
                <a:ea typeface="メイリオ" panose="020B0604030504040204" pitchFamily="50" charset="-128"/>
              </a:rPr>
              <a:t>2017</a:t>
            </a:r>
            <a:r>
              <a:rPr kumimoji="1" lang="en-US" altLang="ja-JP" sz="1026"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grpSp>
        <p:nvGrpSpPr>
          <p:cNvPr id="27" name="グループ化 26">
            <a:extLst>
              <a:ext uri="{FF2B5EF4-FFF2-40B4-BE49-F238E27FC236}">
                <a16:creationId xmlns:a16="http://schemas.microsoft.com/office/drawing/2014/main" id="{5A5ADB25-6E28-4309-B6A6-C782DE831840}"/>
              </a:ext>
            </a:extLst>
          </p:cNvPr>
          <p:cNvGrpSpPr/>
          <p:nvPr/>
        </p:nvGrpSpPr>
        <p:grpSpPr>
          <a:xfrm>
            <a:off x="2315300" y="753355"/>
            <a:ext cx="208919" cy="161454"/>
            <a:chOff x="3275139" y="1160081"/>
            <a:chExt cx="325710" cy="251712"/>
          </a:xfrm>
        </p:grpSpPr>
        <p:sp>
          <p:nvSpPr>
            <p:cNvPr id="28" name="楕円 27">
              <a:extLst>
                <a:ext uri="{FF2B5EF4-FFF2-40B4-BE49-F238E27FC236}">
                  <a16:creationId xmlns:a16="http://schemas.microsoft.com/office/drawing/2014/main" id="{5DA44DF0-1892-4B96-83BD-9996D3333C9C}"/>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29" name="テキスト ボックス 28">
              <a:extLst>
                <a:ext uri="{FF2B5EF4-FFF2-40B4-BE49-F238E27FC236}">
                  <a16:creationId xmlns:a16="http://schemas.microsoft.com/office/drawing/2014/main" id="{9D2ABDE8-3E92-4E5B-BF89-E3292337C9E7}"/>
                </a:ext>
              </a:extLst>
            </p:cNvPr>
            <p:cNvSpPr txBox="1"/>
            <p:nvPr/>
          </p:nvSpPr>
          <p:spPr>
            <a:xfrm>
              <a:off x="3275139" y="1160081"/>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土</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grpSp>
        <p:nvGrpSpPr>
          <p:cNvPr id="30" name="グループ化 29">
            <a:extLst>
              <a:ext uri="{FF2B5EF4-FFF2-40B4-BE49-F238E27FC236}">
                <a16:creationId xmlns:a16="http://schemas.microsoft.com/office/drawing/2014/main" id="{0AF31E30-C220-4CCC-A92E-04C8F37D87E9}"/>
              </a:ext>
            </a:extLst>
          </p:cNvPr>
          <p:cNvGrpSpPr/>
          <p:nvPr/>
        </p:nvGrpSpPr>
        <p:grpSpPr>
          <a:xfrm>
            <a:off x="3360025" y="752184"/>
            <a:ext cx="208919" cy="161454"/>
            <a:chOff x="5168655" y="1163793"/>
            <a:chExt cx="325710" cy="251712"/>
          </a:xfrm>
        </p:grpSpPr>
        <p:sp>
          <p:nvSpPr>
            <p:cNvPr id="31" name="楕円 30">
              <a:extLst>
                <a:ext uri="{FF2B5EF4-FFF2-40B4-BE49-F238E27FC236}">
                  <a16:creationId xmlns:a16="http://schemas.microsoft.com/office/drawing/2014/main" id="{99780B51-2440-4ABC-BE59-C06F3EDB71A0}"/>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32" name="テキスト ボックス 31">
              <a:extLst>
                <a:ext uri="{FF2B5EF4-FFF2-40B4-BE49-F238E27FC236}">
                  <a16:creationId xmlns:a16="http://schemas.microsoft.com/office/drawing/2014/main" id="{6798B32C-91DB-4146-9D51-6E586B4FB82F}"/>
                </a:ext>
              </a:extLst>
            </p:cNvPr>
            <p:cNvSpPr txBox="1"/>
            <p:nvPr/>
          </p:nvSpPr>
          <p:spPr>
            <a:xfrm>
              <a:off x="5168655" y="1163793"/>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日</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cxnSp>
        <p:nvCxnSpPr>
          <p:cNvPr id="33" name="直線コネクタ 32">
            <a:extLst>
              <a:ext uri="{FF2B5EF4-FFF2-40B4-BE49-F238E27FC236}">
                <a16:creationId xmlns:a16="http://schemas.microsoft.com/office/drawing/2014/main" id="{86F7011E-5A07-4AF5-88AA-AF17F4892DEC}"/>
              </a:ext>
            </a:extLst>
          </p:cNvPr>
          <p:cNvCxnSpPr/>
          <p:nvPr/>
        </p:nvCxnSpPr>
        <p:spPr>
          <a:xfrm>
            <a:off x="1338693" y="652519"/>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BCBD0B48-25EC-4683-AE4A-5B133B0F5B31}"/>
              </a:ext>
            </a:extLst>
          </p:cNvPr>
          <p:cNvCxnSpPr/>
          <p:nvPr/>
        </p:nvCxnSpPr>
        <p:spPr>
          <a:xfrm>
            <a:off x="1338693" y="929486"/>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35" name="正方形/長方形 34">
            <a:extLst>
              <a:ext uri="{FF2B5EF4-FFF2-40B4-BE49-F238E27FC236}">
                <a16:creationId xmlns:a16="http://schemas.microsoft.com/office/drawing/2014/main" id="{78F20C02-63F1-4A88-B9B2-79140F93CC4C}"/>
              </a:ext>
            </a:extLst>
          </p:cNvPr>
          <p:cNvSpPr/>
          <p:nvPr/>
        </p:nvSpPr>
        <p:spPr>
          <a:xfrm>
            <a:off x="83344" y="1792245"/>
            <a:ext cx="4760119" cy="26578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36" name="正方形/長方形 35">
            <a:extLst>
              <a:ext uri="{FF2B5EF4-FFF2-40B4-BE49-F238E27FC236}">
                <a16:creationId xmlns:a16="http://schemas.microsoft.com/office/drawing/2014/main" id="{AB5D69EF-6996-4430-87E2-5C365924382A}"/>
              </a:ext>
            </a:extLst>
          </p:cNvPr>
          <p:cNvSpPr/>
          <p:nvPr/>
        </p:nvSpPr>
        <p:spPr>
          <a:xfrm>
            <a:off x="2856353"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37" name="テキスト ボックス 36">
            <a:extLst>
              <a:ext uri="{FF2B5EF4-FFF2-40B4-BE49-F238E27FC236}">
                <a16:creationId xmlns:a16="http://schemas.microsoft.com/office/drawing/2014/main" id="{D6C64BBD-19B9-4D9C-BFA4-C60E61599AC4}"/>
              </a:ext>
            </a:extLst>
          </p:cNvPr>
          <p:cNvSpPr txBox="1"/>
          <p:nvPr/>
        </p:nvSpPr>
        <p:spPr>
          <a:xfrm>
            <a:off x="2772949" y="183972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時 間</a:t>
            </a:r>
          </a:p>
        </p:txBody>
      </p:sp>
      <p:sp>
        <p:nvSpPr>
          <p:cNvPr id="38" name="正方形/長方形 37">
            <a:extLst>
              <a:ext uri="{FF2B5EF4-FFF2-40B4-BE49-F238E27FC236}">
                <a16:creationId xmlns:a16="http://schemas.microsoft.com/office/drawing/2014/main" id="{CDE943CC-3B64-429F-99AF-CF007EDFFD3D}"/>
              </a:ext>
            </a:extLst>
          </p:cNvPr>
          <p:cNvSpPr/>
          <p:nvPr/>
        </p:nvSpPr>
        <p:spPr>
          <a:xfrm>
            <a:off x="693563"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39" name="テキスト ボックス 38">
            <a:extLst>
              <a:ext uri="{FF2B5EF4-FFF2-40B4-BE49-F238E27FC236}">
                <a16:creationId xmlns:a16="http://schemas.microsoft.com/office/drawing/2014/main" id="{995376AB-C5DB-4EA0-B54A-0C729B3C1D8C}"/>
              </a:ext>
            </a:extLst>
          </p:cNvPr>
          <p:cNvSpPr txBox="1"/>
          <p:nvPr/>
        </p:nvSpPr>
        <p:spPr>
          <a:xfrm>
            <a:off x="610158" y="184369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会 場</a:t>
            </a:r>
          </a:p>
        </p:txBody>
      </p:sp>
      <p:sp>
        <p:nvSpPr>
          <p:cNvPr id="40" name="テキスト ボックス 39">
            <a:extLst>
              <a:ext uri="{FF2B5EF4-FFF2-40B4-BE49-F238E27FC236}">
                <a16:creationId xmlns:a16="http://schemas.microsoft.com/office/drawing/2014/main" id="{BCEC59A2-D25F-4EF0-BBBE-FDD0C4413F63}"/>
              </a:ext>
            </a:extLst>
          </p:cNvPr>
          <p:cNvSpPr txBox="1"/>
          <p:nvPr/>
        </p:nvSpPr>
        <p:spPr>
          <a:xfrm>
            <a:off x="1058194" y="1859550"/>
            <a:ext cx="1834817" cy="190950"/>
          </a:xfrm>
          <a:prstGeom prst="rect">
            <a:avLst/>
          </a:prstGeom>
          <a:noFill/>
        </p:spPr>
        <p:txBody>
          <a:bodyPr wrap="square" rtlCol="0">
            <a:spAutoFit/>
          </a:bodyPr>
          <a:lstStyle/>
          <a:p>
            <a:r>
              <a:rPr kumimoji="1" lang="ja-JP" altLang="en-US" sz="641"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641" kern="1400" dirty="0">
              <a:solidFill>
                <a:schemeClr val="bg1"/>
              </a:solidFill>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68210733-4AF9-4F05-8627-85D42B22F5B0}"/>
              </a:ext>
            </a:extLst>
          </p:cNvPr>
          <p:cNvSpPr txBox="1"/>
          <p:nvPr/>
        </p:nvSpPr>
        <p:spPr>
          <a:xfrm>
            <a:off x="3232497" y="1853297"/>
            <a:ext cx="1172508" cy="195887"/>
          </a:xfrm>
          <a:prstGeom prst="rect">
            <a:avLst/>
          </a:prstGeom>
          <a:noFill/>
        </p:spPr>
        <p:txBody>
          <a:bodyPr wrap="square" rtlCol="0">
            <a:spAutoFit/>
          </a:bodyPr>
          <a:lstStyle/>
          <a:p>
            <a:r>
              <a:rPr kumimoji="1" lang="en-US" altLang="ja-JP" sz="673" kern="1400" dirty="0">
                <a:solidFill>
                  <a:schemeClr val="bg1"/>
                </a:solidFill>
                <a:latin typeface="メイリオ" panose="020B0604030504040204" pitchFamily="50" charset="-128"/>
                <a:ea typeface="メイリオ" panose="020B0604030504040204" pitchFamily="50" charset="-128"/>
              </a:rPr>
              <a:t>AM</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00:00</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PM 00:00</a:t>
            </a:r>
          </a:p>
        </p:txBody>
      </p:sp>
      <p:sp>
        <p:nvSpPr>
          <p:cNvPr id="42" name="正方形/長方形 41">
            <a:extLst>
              <a:ext uri="{FF2B5EF4-FFF2-40B4-BE49-F238E27FC236}">
                <a16:creationId xmlns:a16="http://schemas.microsoft.com/office/drawing/2014/main" id="{549A0A1D-57FC-4AC2-BC59-0CB4216C0904}"/>
              </a:ext>
            </a:extLst>
          </p:cNvPr>
          <p:cNvSpPr/>
          <p:nvPr/>
        </p:nvSpPr>
        <p:spPr>
          <a:xfrm>
            <a:off x="102971" y="2058025"/>
            <a:ext cx="1930626" cy="2951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3" name="正方形/長方形 42">
            <a:extLst>
              <a:ext uri="{FF2B5EF4-FFF2-40B4-BE49-F238E27FC236}">
                <a16:creationId xmlns:a16="http://schemas.microsoft.com/office/drawing/2014/main" id="{22632D9B-44C9-4EB5-A4BA-CEBEB12763B1}"/>
              </a:ext>
            </a:extLst>
          </p:cNvPr>
          <p:cNvSpPr/>
          <p:nvPr/>
        </p:nvSpPr>
        <p:spPr>
          <a:xfrm>
            <a:off x="2033597" y="2058025"/>
            <a:ext cx="2790816" cy="17103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4" name="正方形/長方形 43">
            <a:extLst>
              <a:ext uri="{FF2B5EF4-FFF2-40B4-BE49-F238E27FC236}">
                <a16:creationId xmlns:a16="http://schemas.microsoft.com/office/drawing/2014/main" id="{9827F94A-E454-4D61-857F-5A8ABD9DBA7A}"/>
              </a:ext>
            </a:extLst>
          </p:cNvPr>
          <p:cNvSpPr/>
          <p:nvPr/>
        </p:nvSpPr>
        <p:spPr>
          <a:xfrm>
            <a:off x="2033597" y="3763819"/>
            <a:ext cx="1930626" cy="1246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5" name="正方形/長方形 44">
            <a:extLst>
              <a:ext uri="{FF2B5EF4-FFF2-40B4-BE49-F238E27FC236}">
                <a16:creationId xmlns:a16="http://schemas.microsoft.com/office/drawing/2014/main" id="{D6D03551-8DC7-4D02-9BE2-18C806B79252}"/>
              </a:ext>
            </a:extLst>
          </p:cNvPr>
          <p:cNvSpPr/>
          <p:nvPr/>
        </p:nvSpPr>
        <p:spPr>
          <a:xfrm>
            <a:off x="3964223" y="3763819"/>
            <a:ext cx="860190" cy="12460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6" name="テキスト ボックス 45">
            <a:extLst>
              <a:ext uri="{FF2B5EF4-FFF2-40B4-BE49-F238E27FC236}">
                <a16:creationId xmlns:a16="http://schemas.microsoft.com/office/drawing/2014/main" id="{0D1FBD77-6590-47C2-B506-072B1440EA69}"/>
              </a:ext>
            </a:extLst>
          </p:cNvPr>
          <p:cNvSpPr txBox="1"/>
          <p:nvPr/>
        </p:nvSpPr>
        <p:spPr>
          <a:xfrm>
            <a:off x="1493853" y="5106079"/>
            <a:ext cx="1834817" cy="250197"/>
          </a:xfrm>
          <a:prstGeom prst="rect">
            <a:avLst/>
          </a:prstGeom>
          <a:noFill/>
        </p:spPr>
        <p:txBody>
          <a:bodyPr wrap="square" rtlCol="0">
            <a:spAutoFit/>
          </a:bodyPr>
          <a:lstStyle/>
          <a:p>
            <a:pPr algn="ctr"/>
            <a:r>
              <a:rPr kumimoji="1" lang="ja-JP" altLang="en-US" sz="1026"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026" kern="1400" dirty="0">
              <a:solidFill>
                <a:srgbClr val="64371C"/>
              </a:solidFill>
              <a:latin typeface="メイリオ" panose="020B0604030504040204" pitchFamily="50" charset="-128"/>
              <a:ea typeface="メイリオ" panose="020B0604030504040204" pitchFamily="50" charset="-128"/>
            </a:endParaRPr>
          </a:p>
        </p:txBody>
      </p:sp>
      <p:sp>
        <p:nvSpPr>
          <p:cNvPr id="47" name="テキスト ボックス 46">
            <a:extLst>
              <a:ext uri="{FF2B5EF4-FFF2-40B4-BE49-F238E27FC236}">
                <a16:creationId xmlns:a16="http://schemas.microsoft.com/office/drawing/2014/main" id="{74A62649-536D-42CC-B3DB-9EF3B157849C}"/>
              </a:ext>
            </a:extLst>
          </p:cNvPr>
          <p:cNvSpPr txBox="1"/>
          <p:nvPr/>
        </p:nvSpPr>
        <p:spPr>
          <a:xfrm>
            <a:off x="138499" y="5424350"/>
            <a:ext cx="4574851" cy="869149"/>
          </a:xfrm>
          <a:prstGeom prst="rect">
            <a:avLst/>
          </a:prstGeom>
          <a:noFill/>
        </p:spPr>
        <p:txBody>
          <a:bodyPr wrap="square" rtlCol="0">
            <a:spAutoFit/>
          </a:bodyPr>
          <a:lstStyle/>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48" name="正方形/長方形 47">
            <a:extLst>
              <a:ext uri="{FF2B5EF4-FFF2-40B4-BE49-F238E27FC236}">
                <a16:creationId xmlns:a16="http://schemas.microsoft.com/office/drawing/2014/main" id="{F5AF792D-68BD-488F-9018-A87BD705BC6F}"/>
              </a:ext>
            </a:extLst>
          </p:cNvPr>
          <p:cNvSpPr/>
          <p:nvPr/>
        </p:nvSpPr>
        <p:spPr>
          <a:xfrm>
            <a:off x="83344" y="6401432"/>
            <a:ext cx="4760119" cy="377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9" name="テキスト ボックス 48">
            <a:extLst>
              <a:ext uri="{FF2B5EF4-FFF2-40B4-BE49-F238E27FC236}">
                <a16:creationId xmlns:a16="http://schemas.microsoft.com/office/drawing/2014/main" id="{3A184891-1700-4690-9061-7B948D27C1BE}"/>
              </a:ext>
            </a:extLst>
          </p:cNvPr>
          <p:cNvSpPr txBox="1"/>
          <p:nvPr/>
        </p:nvSpPr>
        <p:spPr>
          <a:xfrm>
            <a:off x="185540" y="6472085"/>
            <a:ext cx="1451343" cy="270074"/>
          </a:xfrm>
          <a:prstGeom prst="rect">
            <a:avLst/>
          </a:prstGeom>
          <a:noFill/>
        </p:spPr>
        <p:txBody>
          <a:bodyPr wrap="square" rtlCol="0">
            <a:spAutoFit/>
          </a:bodyPr>
          <a:lstStyle/>
          <a:p>
            <a:r>
              <a:rPr kumimoji="1" lang="ja-JP" altLang="en-US" sz="1155" kern="1400" dirty="0">
                <a:solidFill>
                  <a:schemeClr val="bg1"/>
                </a:solidFill>
                <a:latin typeface="+mn-ea"/>
              </a:rPr>
              <a:t>サンプルの会社名</a:t>
            </a:r>
          </a:p>
        </p:txBody>
      </p:sp>
      <p:sp>
        <p:nvSpPr>
          <p:cNvPr id="50" name="テキスト ボックス 49">
            <a:extLst>
              <a:ext uri="{FF2B5EF4-FFF2-40B4-BE49-F238E27FC236}">
                <a16:creationId xmlns:a16="http://schemas.microsoft.com/office/drawing/2014/main" id="{472114FD-50A6-4D3C-82E6-7C48CB709F6F}"/>
              </a:ext>
            </a:extLst>
          </p:cNvPr>
          <p:cNvSpPr txBox="1"/>
          <p:nvPr/>
        </p:nvSpPr>
        <p:spPr>
          <a:xfrm>
            <a:off x="1493854" y="6449679"/>
            <a:ext cx="2102567" cy="305468"/>
          </a:xfrm>
          <a:prstGeom prst="rect">
            <a:avLst/>
          </a:prstGeom>
          <a:noFill/>
        </p:spPr>
        <p:txBody>
          <a:bodyPr wrap="square" rtlCol="0">
            <a:spAutoFit/>
          </a:bodyPr>
          <a:lstStyle/>
          <a:p>
            <a:pPr>
              <a:lnSpc>
                <a:spcPct val="120000"/>
              </a:lnSpc>
            </a:pPr>
            <a:r>
              <a:rPr kumimoji="1" lang="ja-JP" altLang="en-US" sz="577" dirty="0">
                <a:solidFill>
                  <a:schemeClr val="bg1"/>
                </a:solidFill>
                <a:latin typeface="+mn-ea"/>
              </a:rPr>
              <a:t>〒</a:t>
            </a:r>
            <a:r>
              <a:rPr kumimoji="1" lang="en-US" altLang="ja-JP" sz="577" dirty="0">
                <a:solidFill>
                  <a:schemeClr val="bg1"/>
                </a:solidFill>
                <a:latin typeface="+mn-ea"/>
              </a:rPr>
              <a:t>000-0000</a:t>
            </a:r>
            <a:r>
              <a:rPr kumimoji="1" lang="ja-JP" altLang="en-US" sz="577" dirty="0">
                <a:solidFill>
                  <a:schemeClr val="bg1"/>
                </a:solidFill>
                <a:latin typeface="+mn-ea"/>
              </a:rPr>
              <a:t> 〇〇県〇〇市〇〇区</a:t>
            </a:r>
            <a:r>
              <a:rPr kumimoji="1" lang="en-US" altLang="ja-JP" sz="577" dirty="0">
                <a:solidFill>
                  <a:schemeClr val="bg1"/>
                </a:solidFill>
                <a:latin typeface="+mn-ea"/>
              </a:rPr>
              <a:t>000-000</a:t>
            </a:r>
          </a:p>
          <a:p>
            <a:pPr>
              <a:lnSpc>
                <a:spcPct val="120000"/>
              </a:lnSpc>
            </a:pPr>
            <a:r>
              <a:rPr kumimoji="1" lang="en-US" altLang="ja-JP" sz="577" dirty="0">
                <a:solidFill>
                  <a:schemeClr val="bg1"/>
                </a:solidFill>
                <a:latin typeface="+mn-ea"/>
              </a:rPr>
              <a:t>http://www.sample.co.jp</a:t>
            </a:r>
          </a:p>
        </p:txBody>
      </p:sp>
      <p:sp>
        <p:nvSpPr>
          <p:cNvPr id="51" name="正方形/長方形 50">
            <a:extLst>
              <a:ext uri="{FF2B5EF4-FFF2-40B4-BE49-F238E27FC236}">
                <a16:creationId xmlns:a16="http://schemas.microsoft.com/office/drawing/2014/main" id="{A5DF51E8-97AF-493F-91BA-4AE7AD964BFB}"/>
              </a:ext>
            </a:extLst>
          </p:cNvPr>
          <p:cNvSpPr/>
          <p:nvPr/>
        </p:nvSpPr>
        <p:spPr>
          <a:xfrm>
            <a:off x="2943129" y="6449679"/>
            <a:ext cx="1824538" cy="329193"/>
          </a:xfrm>
          <a:prstGeom prst="rect">
            <a:avLst/>
          </a:prstGeom>
        </p:spPr>
        <p:txBody>
          <a:bodyPr wrap="none">
            <a:spAutoFit/>
          </a:bodyPr>
          <a:lstStyle/>
          <a:p>
            <a:r>
              <a:rPr kumimoji="1" lang="en-US" altLang="ja-JP" sz="1155" b="1" dirty="0">
                <a:solidFill>
                  <a:schemeClr val="bg1"/>
                </a:solidFill>
                <a:latin typeface="+mn-ea"/>
              </a:rPr>
              <a:t>TEL:</a:t>
            </a:r>
            <a:r>
              <a:rPr kumimoji="1" lang="en-US" altLang="ja-JP" sz="1539" b="1" dirty="0">
                <a:solidFill>
                  <a:schemeClr val="bg1"/>
                </a:solidFill>
                <a:latin typeface="+mn-ea"/>
              </a:rPr>
              <a:t>0000-000-000</a:t>
            </a:r>
            <a:endParaRPr lang="ja-JP" altLang="en-US" sz="1539" dirty="0">
              <a:solidFill>
                <a:schemeClr val="bg1"/>
              </a:solidFill>
            </a:endParaRPr>
          </a:p>
        </p:txBody>
      </p:sp>
      <p:cxnSp>
        <p:nvCxnSpPr>
          <p:cNvPr id="52" name="直線コネクタ 51">
            <a:extLst>
              <a:ext uri="{FF2B5EF4-FFF2-40B4-BE49-F238E27FC236}">
                <a16:creationId xmlns:a16="http://schemas.microsoft.com/office/drawing/2014/main" id="{71A85CA8-CD6B-4DE0-A28F-B33D74868B77}"/>
              </a:ext>
            </a:extLst>
          </p:cNvPr>
          <p:cNvCxnSpPr>
            <a:cxnSpLocks/>
          </p:cNvCxnSpPr>
          <p:nvPr/>
        </p:nvCxnSpPr>
        <p:spPr>
          <a:xfrm>
            <a:off x="248332" y="5352820"/>
            <a:ext cx="4279439"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53" name="図 52">
            <a:extLst>
              <a:ext uri="{FF2B5EF4-FFF2-40B4-BE49-F238E27FC236}">
                <a16:creationId xmlns:a16="http://schemas.microsoft.com/office/drawing/2014/main" id="{99FE0CDA-E487-46D7-879D-4BE39EFFF0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160" y="1038321"/>
            <a:ext cx="4432426" cy="676736"/>
          </a:xfrm>
          <a:prstGeom prst="rect">
            <a:avLst/>
          </a:prstGeom>
        </p:spPr>
      </p:pic>
      <p:pic>
        <p:nvPicPr>
          <p:cNvPr id="76" name="図 75">
            <a:extLst>
              <a:ext uri="{FF2B5EF4-FFF2-40B4-BE49-F238E27FC236}">
                <a16:creationId xmlns:a16="http://schemas.microsoft.com/office/drawing/2014/main" id="{D5FB83BF-743C-4EF0-BB0D-C05A51D18B7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6548" y="269977"/>
            <a:ext cx="1128075" cy="813309"/>
          </a:xfrm>
          <a:prstGeom prst="rect">
            <a:avLst/>
          </a:prstGeom>
        </p:spPr>
      </p:pic>
      <p:sp>
        <p:nvSpPr>
          <p:cNvPr id="77" name="テキスト ボックス 76">
            <a:extLst>
              <a:ext uri="{FF2B5EF4-FFF2-40B4-BE49-F238E27FC236}">
                <a16:creationId xmlns:a16="http://schemas.microsoft.com/office/drawing/2014/main" id="{4B392ADE-29A9-4B43-8255-DE042DC46CBC}"/>
              </a:ext>
            </a:extLst>
          </p:cNvPr>
          <p:cNvSpPr txBox="1"/>
          <p:nvPr/>
        </p:nvSpPr>
        <p:spPr>
          <a:xfrm>
            <a:off x="3768858" y="472907"/>
            <a:ext cx="785960" cy="487185"/>
          </a:xfrm>
          <a:prstGeom prst="rect">
            <a:avLst/>
          </a:prstGeom>
          <a:noFill/>
        </p:spPr>
        <p:txBody>
          <a:bodyPr wrap="square" rtlCol="0">
            <a:spAutoFit/>
          </a:bodyPr>
          <a:lstStyle/>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HOUSE</a:t>
            </a:r>
            <a:endParaRPr kumimoji="1" lang="ja-JP" altLang="en-US" sz="2052" kern="1400" dirty="0">
              <a:solidFill>
                <a:schemeClr val="bg1"/>
              </a:solidFill>
              <a:latin typeface="メイリオ" panose="020B0604030504040204" pitchFamily="50" charset="-128"/>
              <a:ea typeface="メイリオ" panose="020B0604030504040204" pitchFamily="50" charset="-128"/>
            </a:endParaRPr>
          </a:p>
        </p:txBody>
      </p:sp>
      <p:pic>
        <p:nvPicPr>
          <p:cNvPr id="110" name="図 109">
            <a:extLst>
              <a:ext uri="{FF2B5EF4-FFF2-40B4-BE49-F238E27FC236}">
                <a16:creationId xmlns:a16="http://schemas.microsoft.com/office/drawing/2014/main" id="{20FB0DC3-9CBA-4438-B22D-AEB38B5A5AA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68" y="276829"/>
            <a:ext cx="308901" cy="306946"/>
          </a:xfrm>
          <a:prstGeom prst="rect">
            <a:avLst/>
          </a:prstGeom>
        </p:spPr>
      </p:pic>
      <p:sp>
        <p:nvSpPr>
          <p:cNvPr id="111" name="テキスト ボックス 110">
            <a:extLst>
              <a:ext uri="{FF2B5EF4-FFF2-40B4-BE49-F238E27FC236}">
                <a16:creationId xmlns:a16="http://schemas.microsoft.com/office/drawing/2014/main" id="{A87814F8-5837-4F92-9C70-E51D6C131F5C}"/>
              </a:ext>
            </a:extLst>
          </p:cNvPr>
          <p:cNvSpPr txBox="1"/>
          <p:nvPr/>
        </p:nvSpPr>
        <p:spPr>
          <a:xfrm>
            <a:off x="7341130" y="636554"/>
            <a:ext cx="1304977" cy="363818"/>
          </a:xfrm>
          <a:prstGeom prst="rect">
            <a:avLst/>
          </a:prstGeom>
          <a:noFill/>
        </p:spPr>
        <p:txBody>
          <a:bodyPr wrap="square" rtlCol="0">
            <a:spAutoFit/>
          </a:bodyPr>
          <a:lstStyle/>
          <a:p>
            <a:r>
              <a:rPr kumimoji="1" lang="ja-JP" altLang="en-US" sz="1764"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sp>
        <p:nvSpPr>
          <p:cNvPr id="112" name="テキスト ボックス 111">
            <a:extLst>
              <a:ext uri="{FF2B5EF4-FFF2-40B4-BE49-F238E27FC236}">
                <a16:creationId xmlns:a16="http://schemas.microsoft.com/office/drawing/2014/main" id="{4C9752C7-510C-4999-B5E6-17F2FDE7EE0B}"/>
              </a:ext>
            </a:extLst>
          </p:cNvPr>
          <p:cNvSpPr txBox="1"/>
          <p:nvPr/>
        </p:nvSpPr>
        <p:spPr>
          <a:xfrm>
            <a:off x="6180026" y="636554"/>
            <a:ext cx="1247592" cy="363818"/>
          </a:xfrm>
          <a:prstGeom prst="rect">
            <a:avLst/>
          </a:prstGeom>
          <a:noFill/>
        </p:spPr>
        <p:txBody>
          <a:bodyPr wrap="square" rtlCol="0">
            <a:spAutoFit/>
          </a:bodyPr>
          <a:lstStyle/>
          <a:p>
            <a:r>
              <a:rPr kumimoji="1" lang="en-US" altLang="ja-JP" sz="898" kern="1400" dirty="0">
                <a:solidFill>
                  <a:srgbClr val="63341A"/>
                </a:solidFill>
                <a:latin typeface="メイリオ" panose="020B0604030504040204" pitchFamily="50" charset="-128"/>
                <a:ea typeface="メイリオ" panose="020B0604030504040204" pitchFamily="50" charset="-128"/>
              </a:rPr>
              <a:t>2017</a:t>
            </a:r>
            <a:r>
              <a:rPr kumimoji="1" lang="en-US" altLang="ja-JP" sz="1026"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grpSp>
        <p:nvGrpSpPr>
          <p:cNvPr id="113" name="グループ化 112">
            <a:extLst>
              <a:ext uri="{FF2B5EF4-FFF2-40B4-BE49-F238E27FC236}">
                <a16:creationId xmlns:a16="http://schemas.microsoft.com/office/drawing/2014/main" id="{6A7B044F-CC86-4132-AAF7-B42AA8FB1358}"/>
              </a:ext>
            </a:extLst>
          </p:cNvPr>
          <p:cNvGrpSpPr/>
          <p:nvPr/>
        </p:nvGrpSpPr>
        <p:grpSpPr>
          <a:xfrm>
            <a:off x="7245169" y="753355"/>
            <a:ext cx="208919" cy="161454"/>
            <a:chOff x="3275139" y="1160081"/>
            <a:chExt cx="325710" cy="251712"/>
          </a:xfrm>
        </p:grpSpPr>
        <p:sp>
          <p:nvSpPr>
            <p:cNvPr id="114" name="楕円 113">
              <a:extLst>
                <a:ext uri="{FF2B5EF4-FFF2-40B4-BE49-F238E27FC236}">
                  <a16:creationId xmlns:a16="http://schemas.microsoft.com/office/drawing/2014/main" id="{99CD53C8-8A1C-4BDC-81E7-96F336C7AB3F}"/>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15" name="テキスト ボックス 114">
              <a:extLst>
                <a:ext uri="{FF2B5EF4-FFF2-40B4-BE49-F238E27FC236}">
                  <a16:creationId xmlns:a16="http://schemas.microsoft.com/office/drawing/2014/main" id="{B4F06242-0EA1-4055-A394-41F4AAE734D6}"/>
                </a:ext>
              </a:extLst>
            </p:cNvPr>
            <p:cNvSpPr txBox="1"/>
            <p:nvPr/>
          </p:nvSpPr>
          <p:spPr>
            <a:xfrm>
              <a:off x="3275139" y="1160081"/>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土</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grpSp>
        <p:nvGrpSpPr>
          <p:cNvPr id="116" name="グループ化 115">
            <a:extLst>
              <a:ext uri="{FF2B5EF4-FFF2-40B4-BE49-F238E27FC236}">
                <a16:creationId xmlns:a16="http://schemas.microsoft.com/office/drawing/2014/main" id="{F994991F-2582-48AB-901A-4481465F28A4}"/>
              </a:ext>
            </a:extLst>
          </p:cNvPr>
          <p:cNvGrpSpPr/>
          <p:nvPr/>
        </p:nvGrpSpPr>
        <p:grpSpPr>
          <a:xfrm>
            <a:off x="8289894" y="752184"/>
            <a:ext cx="208919" cy="161454"/>
            <a:chOff x="5168655" y="1163793"/>
            <a:chExt cx="325710" cy="251712"/>
          </a:xfrm>
        </p:grpSpPr>
        <p:sp>
          <p:nvSpPr>
            <p:cNvPr id="117" name="楕円 116">
              <a:extLst>
                <a:ext uri="{FF2B5EF4-FFF2-40B4-BE49-F238E27FC236}">
                  <a16:creationId xmlns:a16="http://schemas.microsoft.com/office/drawing/2014/main" id="{EC374D3A-55FA-4B2A-98FE-176883298276}"/>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18" name="テキスト ボックス 117">
              <a:extLst>
                <a:ext uri="{FF2B5EF4-FFF2-40B4-BE49-F238E27FC236}">
                  <a16:creationId xmlns:a16="http://schemas.microsoft.com/office/drawing/2014/main" id="{886A20F9-85D3-4E9D-973D-4CF6E533F8C1}"/>
                </a:ext>
              </a:extLst>
            </p:cNvPr>
            <p:cNvSpPr txBox="1"/>
            <p:nvPr/>
          </p:nvSpPr>
          <p:spPr>
            <a:xfrm>
              <a:off x="5168655" y="1163793"/>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日</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cxnSp>
        <p:nvCxnSpPr>
          <p:cNvPr id="119" name="直線コネクタ 118">
            <a:extLst>
              <a:ext uri="{FF2B5EF4-FFF2-40B4-BE49-F238E27FC236}">
                <a16:creationId xmlns:a16="http://schemas.microsoft.com/office/drawing/2014/main" id="{CF7CEC3A-6492-40EF-97F6-230765D0BD83}"/>
              </a:ext>
            </a:extLst>
          </p:cNvPr>
          <p:cNvCxnSpPr/>
          <p:nvPr/>
        </p:nvCxnSpPr>
        <p:spPr>
          <a:xfrm>
            <a:off x="6268562" y="652519"/>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120" name="直線コネクタ 119">
            <a:extLst>
              <a:ext uri="{FF2B5EF4-FFF2-40B4-BE49-F238E27FC236}">
                <a16:creationId xmlns:a16="http://schemas.microsoft.com/office/drawing/2014/main" id="{D55CB9E3-26B2-49D0-A2FC-7CEC3234597C}"/>
              </a:ext>
            </a:extLst>
          </p:cNvPr>
          <p:cNvCxnSpPr/>
          <p:nvPr/>
        </p:nvCxnSpPr>
        <p:spPr>
          <a:xfrm>
            <a:off x="6268562" y="929486"/>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121" name="正方形/長方形 120">
            <a:extLst>
              <a:ext uri="{FF2B5EF4-FFF2-40B4-BE49-F238E27FC236}">
                <a16:creationId xmlns:a16="http://schemas.microsoft.com/office/drawing/2014/main" id="{E0B21DE5-1C62-49BC-A529-108A67688D55}"/>
              </a:ext>
            </a:extLst>
          </p:cNvPr>
          <p:cNvSpPr/>
          <p:nvPr/>
        </p:nvSpPr>
        <p:spPr>
          <a:xfrm>
            <a:off x="5013213" y="1792245"/>
            <a:ext cx="4807062" cy="26578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2" name="正方形/長方形 121">
            <a:extLst>
              <a:ext uri="{FF2B5EF4-FFF2-40B4-BE49-F238E27FC236}">
                <a16:creationId xmlns:a16="http://schemas.microsoft.com/office/drawing/2014/main" id="{6B775334-4C84-4C6A-9003-94411FFF349F}"/>
              </a:ext>
            </a:extLst>
          </p:cNvPr>
          <p:cNvSpPr/>
          <p:nvPr/>
        </p:nvSpPr>
        <p:spPr>
          <a:xfrm>
            <a:off x="7786222"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3" name="テキスト ボックス 122">
            <a:extLst>
              <a:ext uri="{FF2B5EF4-FFF2-40B4-BE49-F238E27FC236}">
                <a16:creationId xmlns:a16="http://schemas.microsoft.com/office/drawing/2014/main" id="{E2E0895C-4A00-4E7E-926E-9FBA8DE779EF}"/>
              </a:ext>
            </a:extLst>
          </p:cNvPr>
          <p:cNvSpPr txBox="1"/>
          <p:nvPr/>
        </p:nvSpPr>
        <p:spPr>
          <a:xfrm>
            <a:off x="7702818" y="183972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時 間</a:t>
            </a:r>
          </a:p>
        </p:txBody>
      </p:sp>
      <p:sp>
        <p:nvSpPr>
          <p:cNvPr id="124" name="正方形/長方形 123">
            <a:extLst>
              <a:ext uri="{FF2B5EF4-FFF2-40B4-BE49-F238E27FC236}">
                <a16:creationId xmlns:a16="http://schemas.microsoft.com/office/drawing/2014/main" id="{0191E00A-9044-4356-9075-786B756688E6}"/>
              </a:ext>
            </a:extLst>
          </p:cNvPr>
          <p:cNvSpPr/>
          <p:nvPr/>
        </p:nvSpPr>
        <p:spPr>
          <a:xfrm>
            <a:off x="5623432"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5" name="テキスト ボックス 124">
            <a:extLst>
              <a:ext uri="{FF2B5EF4-FFF2-40B4-BE49-F238E27FC236}">
                <a16:creationId xmlns:a16="http://schemas.microsoft.com/office/drawing/2014/main" id="{FF55C4B1-7592-4408-8B0F-C96D10173C7D}"/>
              </a:ext>
            </a:extLst>
          </p:cNvPr>
          <p:cNvSpPr txBox="1"/>
          <p:nvPr/>
        </p:nvSpPr>
        <p:spPr>
          <a:xfrm>
            <a:off x="5540027" y="184369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会 場</a:t>
            </a:r>
          </a:p>
        </p:txBody>
      </p:sp>
      <p:sp>
        <p:nvSpPr>
          <p:cNvPr id="126" name="テキスト ボックス 125">
            <a:extLst>
              <a:ext uri="{FF2B5EF4-FFF2-40B4-BE49-F238E27FC236}">
                <a16:creationId xmlns:a16="http://schemas.microsoft.com/office/drawing/2014/main" id="{1366A253-B9D3-487A-894B-37DD6D93333D}"/>
              </a:ext>
            </a:extLst>
          </p:cNvPr>
          <p:cNvSpPr txBox="1"/>
          <p:nvPr/>
        </p:nvSpPr>
        <p:spPr>
          <a:xfrm>
            <a:off x="5988063" y="1859550"/>
            <a:ext cx="1834817" cy="190950"/>
          </a:xfrm>
          <a:prstGeom prst="rect">
            <a:avLst/>
          </a:prstGeom>
          <a:noFill/>
        </p:spPr>
        <p:txBody>
          <a:bodyPr wrap="square" rtlCol="0">
            <a:spAutoFit/>
          </a:bodyPr>
          <a:lstStyle/>
          <a:p>
            <a:r>
              <a:rPr kumimoji="1" lang="ja-JP" altLang="en-US" sz="641"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641" kern="1400" dirty="0">
              <a:solidFill>
                <a:schemeClr val="bg1"/>
              </a:solidFill>
              <a:latin typeface="メイリオ" panose="020B0604030504040204" pitchFamily="50" charset="-128"/>
              <a:ea typeface="メイリオ" panose="020B0604030504040204" pitchFamily="50" charset="-128"/>
            </a:endParaRPr>
          </a:p>
        </p:txBody>
      </p:sp>
      <p:sp>
        <p:nvSpPr>
          <p:cNvPr id="127" name="テキスト ボックス 126">
            <a:extLst>
              <a:ext uri="{FF2B5EF4-FFF2-40B4-BE49-F238E27FC236}">
                <a16:creationId xmlns:a16="http://schemas.microsoft.com/office/drawing/2014/main" id="{8A6AC859-9DF8-4CB0-8D4A-146E290314B8}"/>
              </a:ext>
            </a:extLst>
          </p:cNvPr>
          <p:cNvSpPr txBox="1"/>
          <p:nvPr/>
        </p:nvSpPr>
        <p:spPr>
          <a:xfrm>
            <a:off x="8162366" y="1853297"/>
            <a:ext cx="1172508" cy="195887"/>
          </a:xfrm>
          <a:prstGeom prst="rect">
            <a:avLst/>
          </a:prstGeom>
          <a:noFill/>
        </p:spPr>
        <p:txBody>
          <a:bodyPr wrap="square" rtlCol="0">
            <a:spAutoFit/>
          </a:bodyPr>
          <a:lstStyle/>
          <a:p>
            <a:r>
              <a:rPr kumimoji="1" lang="en-US" altLang="ja-JP" sz="673" kern="1400" dirty="0">
                <a:solidFill>
                  <a:schemeClr val="bg1"/>
                </a:solidFill>
                <a:latin typeface="メイリオ" panose="020B0604030504040204" pitchFamily="50" charset="-128"/>
                <a:ea typeface="メイリオ" panose="020B0604030504040204" pitchFamily="50" charset="-128"/>
              </a:rPr>
              <a:t>AM</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00:00</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PM 00:00</a:t>
            </a:r>
          </a:p>
        </p:txBody>
      </p:sp>
      <p:sp>
        <p:nvSpPr>
          <p:cNvPr id="128" name="正方形/長方形 127">
            <a:extLst>
              <a:ext uri="{FF2B5EF4-FFF2-40B4-BE49-F238E27FC236}">
                <a16:creationId xmlns:a16="http://schemas.microsoft.com/office/drawing/2014/main" id="{EC5ADDA5-C5B7-4468-B197-76030F08D2C6}"/>
              </a:ext>
            </a:extLst>
          </p:cNvPr>
          <p:cNvSpPr/>
          <p:nvPr/>
        </p:nvSpPr>
        <p:spPr>
          <a:xfrm>
            <a:off x="5032840" y="2058025"/>
            <a:ext cx="1930626" cy="2951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9" name="正方形/長方形 128">
            <a:extLst>
              <a:ext uri="{FF2B5EF4-FFF2-40B4-BE49-F238E27FC236}">
                <a16:creationId xmlns:a16="http://schemas.microsoft.com/office/drawing/2014/main" id="{0067EBE6-2C21-454F-9F10-FE44F1D935E8}"/>
              </a:ext>
            </a:extLst>
          </p:cNvPr>
          <p:cNvSpPr/>
          <p:nvPr/>
        </p:nvSpPr>
        <p:spPr>
          <a:xfrm>
            <a:off x="6963465" y="2058025"/>
            <a:ext cx="2840141" cy="17103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0" name="正方形/長方形 129">
            <a:extLst>
              <a:ext uri="{FF2B5EF4-FFF2-40B4-BE49-F238E27FC236}">
                <a16:creationId xmlns:a16="http://schemas.microsoft.com/office/drawing/2014/main" id="{674A424E-57AB-46D1-BEFE-96A01DB4C32D}"/>
              </a:ext>
            </a:extLst>
          </p:cNvPr>
          <p:cNvSpPr/>
          <p:nvPr/>
        </p:nvSpPr>
        <p:spPr>
          <a:xfrm>
            <a:off x="6963466" y="3763819"/>
            <a:ext cx="1930626" cy="1246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1" name="正方形/長方形 130">
            <a:extLst>
              <a:ext uri="{FF2B5EF4-FFF2-40B4-BE49-F238E27FC236}">
                <a16:creationId xmlns:a16="http://schemas.microsoft.com/office/drawing/2014/main" id="{560D76AD-239D-409D-8666-2057BC33E9AE}"/>
              </a:ext>
            </a:extLst>
          </p:cNvPr>
          <p:cNvSpPr/>
          <p:nvPr/>
        </p:nvSpPr>
        <p:spPr>
          <a:xfrm>
            <a:off x="8894092" y="3763819"/>
            <a:ext cx="909514" cy="12460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2" name="テキスト ボックス 131">
            <a:extLst>
              <a:ext uri="{FF2B5EF4-FFF2-40B4-BE49-F238E27FC236}">
                <a16:creationId xmlns:a16="http://schemas.microsoft.com/office/drawing/2014/main" id="{A377A83C-4324-4062-A0F7-B4BC9DEDDDA8}"/>
              </a:ext>
            </a:extLst>
          </p:cNvPr>
          <p:cNvSpPr txBox="1"/>
          <p:nvPr/>
        </p:nvSpPr>
        <p:spPr>
          <a:xfrm>
            <a:off x="6423722" y="5106079"/>
            <a:ext cx="1834817" cy="250197"/>
          </a:xfrm>
          <a:prstGeom prst="rect">
            <a:avLst/>
          </a:prstGeom>
          <a:noFill/>
        </p:spPr>
        <p:txBody>
          <a:bodyPr wrap="square" rtlCol="0">
            <a:spAutoFit/>
          </a:bodyPr>
          <a:lstStyle/>
          <a:p>
            <a:pPr algn="ctr"/>
            <a:r>
              <a:rPr kumimoji="1" lang="ja-JP" altLang="en-US" sz="1026"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026" kern="1400" dirty="0">
              <a:solidFill>
                <a:srgbClr val="64371C"/>
              </a:solidFill>
              <a:latin typeface="メイリオ" panose="020B0604030504040204" pitchFamily="50" charset="-128"/>
              <a:ea typeface="メイリオ" panose="020B0604030504040204" pitchFamily="50" charset="-128"/>
            </a:endParaRPr>
          </a:p>
        </p:txBody>
      </p:sp>
      <p:sp>
        <p:nvSpPr>
          <p:cNvPr id="133" name="テキスト ボックス 132">
            <a:extLst>
              <a:ext uri="{FF2B5EF4-FFF2-40B4-BE49-F238E27FC236}">
                <a16:creationId xmlns:a16="http://schemas.microsoft.com/office/drawing/2014/main" id="{7FAB8047-011E-4FD5-AC4A-6AC670075E53}"/>
              </a:ext>
            </a:extLst>
          </p:cNvPr>
          <p:cNvSpPr txBox="1"/>
          <p:nvPr/>
        </p:nvSpPr>
        <p:spPr>
          <a:xfrm>
            <a:off x="5068368" y="5424350"/>
            <a:ext cx="4574851" cy="869149"/>
          </a:xfrm>
          <a:prstGeom prst="rect">
            <a:avLst/>
          </a:prstGeom>
          <a:noFill/>
        </p:spPr>
        <p:txBody>
          <a:bodyPr wrap="square" rtlCol="0">
            <a:spAutoFit/>
          </a:bodyPr>
          <a:lstStyle/>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34" name="正方形/長方形 133">
            <a:extLst>
              <a:ext uri="{FF2B5EF4-FFF2-40B4-BE49-F238E27FC236}">
                <a16:creationId xmlns:a16="http://schemas.microsoft.com/office/drawing/2014/main" id="{C86BB5D3-A32A-4B7D-9D08-6917815A784A}"/>
              </a:ext>
            </a:extLst>
          </p:cNvPr>
          <p:cNvSpPr/>
          <p:nvPr/>
        </p:nvSpPr>
        <p:spPr>
          <a:xfrm>
            <a:off x="5013213" y="6401432"/>
            <a:ext cx="4807062" cy="377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5" name="テキスト ボックス 134">
            <a:extLst>
              <a:ext uri="{FF2B5EF4-FFF2-40B4-BE49-F238E27FC236}">
                <a16:creationId xmlns:a16="http://schemas.microsoft.com/office/drawing/2014/main" id="{13B95B65-4D7D-450D-BECF-FFE2E810A337}"/>
              </a:ext>
            </a:extLst>
          </p:cNvPr>
          <p:cNvSpPr txBox="1"/>
          <p:nvPr/>
        </p:nvSpPr>
        <p:spPr>
          <a:xfrm>
            <a:off x="5115409" y="6472085"/>
            <a:ext cx="1451343" cy="270074"/>
          </a:xfrm>
          <a:prstGeom prst="rect">
            <a:avLst/>
          </a:prstGeom>
          <a:noFill/>
        </p:spPr>
        <p:txBody>
          <a:bodyPr wrap="square" rtlCol="0">
            <a:spAutoFit/>
          </a:bodyPr>
          <a:lstStyle/>
          <a:p>
            <a:r>
              <a:rPr kumimoji="1" lang="ja-JP" altLang="en-US" sz="1155" kern="1400" dirty="0">
                <a:solidFill>
                  <a:schemeClr val="bg1"/>
                </a:solidFill>
                <a:latin typeface="+mn-ea"/>
              </a:rPr>
              <a:t>サンプルの会社名</a:t>
            </a:r>
          </a:p>
        </p:txBody>
      </p:sp>
      <p:sp>
        <p:nvSpPr>
          <p:cNvPr id="136" name="テキスト ボックス 135">
            <a:extLst>
              <a:ext uri="{FF2B5EF4-FFF2-40B4-BE49-F238E27FC236}">
                <a16:creationId xmlns:a16="http://schemas.microsoft.com/office/drawing/2014/main" id="{97CA3FBC-F966-4C3C-ADEA-62CF95AFB8F5}"/>
              </a:ext>
            </a:extLst>
          </p:cNvPr>
          <p:cNvSpPr txBox="1"/>
          <p:nvPr/>
        </p:nvSpPr>
        <p:spPr>
          <a:xfrm>
            <a:off x="6423723" y="6449679"/>
            <a:ext cx="2102567" cy="305468"/>
          </a:xfrm>
          <a:prstGeom prst="rect">
            <a:avLst/>
          </a:prstGeom>
          <a:noFill/>
        </p:spPr>
        <p:txBody>
          <a:bodyPr wrap="square" rtlCol="0">
            <a:spAutoFit/>
          </a:bodyPr>
          <a:lstStyle/>
          <a:p>
            <a:pPr>
              <a:lnSpc>
                <a:spcPct val="120000"/>
              </a:lnSpc>
            </a:pPr>
            <a:r>
              <a:rPr kumimoji="1" lang="ja-JP" altLang="en-US" sz="577" dirty="0">
                <a:solidFill>
                  <a:schemeClr val="bg1"/>
                </a:solidFill>
                <a:latin typeface="+mn-ea"/>
              </a:rPr>
              <a:t>〒</a:t>
            </a:r>
            <a:r>
              <a:rPr kumimoji="1" lang="en-US" altLang="ja-JP" sz="577" dirty="0">
                <a:solidFill>
                  <a:schemeClr val="bg1"/>
                </a:solidFill>
                <a:latin typeface="+mn-ea"/>
              </a:rPr>
              <a:t>000-0000</a:t>
            </a:r>
            <a:r>
              <a:rPr kumimoji="1" lang="ja-JP" altLang="en-US" sz="577" dirty="0">
                <a:solidFill>
                  <a:schemeClr val="bg1"/>
                </a:solidFill>
                <a:latin typeface="+mn-ea"/>
              </a:rPr>
              <a:t> 〇〇県〇〇市〇〇区</a:t>
            </a:r>
            <a:r>
              <a:rPr kumimoji="1" lang="en-US" altLang="ja-JP" sz="577" dirty="0">
                <a:solidFill>
                  <a:schemeClr val="bg1"/>
                </a:solidFill>
                <a:latin typeface="+mn-ea"/>
              </a:rPr>
              <a:t>000-000</a:t>
            </a:r>
          </a:p>
          <a:p>
            <a:pPr>
              <a:lnSpc>
                <a:spcPct val="120000"/>
              </a:lnSpc>
            </a:pPr>
            <a:r>
              <a:rPr kumimoji="1" lang="en-US" altLang="ja-JP" sz="577" dirty="0">
                <a:solidFill>
                  <a:schemeClr val="bg1"/>
                </a:solidFill>
                <a:latin typeface="+mn-ea"/>
              </a:rPr>
              <a:t>http://www.sample.co.jp</a:t>
            </a:r>
          </a:p>
        </p:txBody>
      </p:sp>
      <p:sp>
        <p:nvSpPr>
          <p:cNvPr id="137" name="正方形/長方形 136">
            <a:extLst>
              <a:ext uri="{FF2B5EF4-FFF2-40B4-BE49-F238E27FC236}">
                <a16:creationId xmlns:a16="http://schemas.microsoft.com/office/drawing/2014/main" id="{CE09A1A6-3469-4B73-88AA-591E3A3C7C72}"/>
              </a:ext>
            </a:extLst>
          </p:cNvPr>
          <p:cNvSpPr/>
          <p:nvPr/>
        </p:nvSpPr>
        <p:spPr>
          <a:xfrm>
            <a:off x="7872998" y="6449679"/>
            <a:ext cx="1824538" cy="329193"/>
          </a:xfrm>
          <a:prstGeom prst="rect">
            <a:avLst/>
          </a:prstGeom>
        </p:spPr>
        <p:txBody>
          <a:bodyPr wrap="none">
            <a:spAutoFit/>
          </a:bodyPr>
          <a:lstStyle/>
          <a:p>
            <a:r>
              <a:rPr kumimoji="1" lang="en-US" altLang="ja-JP" sz="1155" b="1" dirty="0">
                <a:solidFill>
                  <a:schemeClr val="bg1"/>
                </a:solidFill>
                <a:latin typeface="+mn-ea"/>
              </a:rPr>
              <a:t>TEL:</a:t>
            </a:r>
            <a:r>
              <a:rPr kumimoji="1" lang="en-US" altLang="ja-JP" sz="1539" b="1" dirty="0">
                <a:solidFill>
                  <a:schemeClr val="bg1"/>
                </a:solidFill>
                <a:latin typeface="+mn-ea"/>
              </a:rPr>
              <a:t>0000-000-000</a:t>
            </a:r>
            <a:endParaRPr lang="ja-JP" altLang="en-US" sz="1539" dirty="0">
              <a:solidFill>
                <a:schemeClr val="bg1"/>
              </a:solidFill>
            </a:endParaRPr>
          </a:p>
        </p:txBody>
      </p:sp>
      <p:cxnSp>
        <p:nvCxnSpPr>
          <p:cNvPr id="138" name="直線コネクタ 137">
            <a:extLst>
              <a:ext uri="{FF2B5EF4-FFF2-40B4-BE49-F238E27FC236}">
                <a16:creationId xmlns:a16="http://schemas.microsoft.com/office/drawing/2014/main" id="{274205D3-6092-45ED-8BE7-85DB580CCB39}"/>
              </a:ext>
            </a:extLst>
          </p:cNvPr>
          <p:cNvCxnSpPr>
            <a:cxnSpLocks/>
          </p:cNvCxnSpPr>
          <p:nvPr/>
        </p:nvCxnSpPr>
        <p:spPr>
          <a:xfrm>
            <a:off x="5178201" y="5352820"/>
            <a:ext cx="4279439"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139" name="図 138">
            <a:extLst>
              <a:ext uri="{FF2B5EF4-FFF2-40B4-BE49-F238E27FC236}">
                <a16:creationId xmlns:a16="http://schemas.microsoft.com/office/drawing/2014/main" id="{46C952E0-4436-4737-B994-3E4EEFA58D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8604" y="1038321"/>
            <a:ext cx="4432426" cy="676736"/>
          </a:xfrm>
          <a:prstGeom prst="rect">
            <a:avLst/>
          </a:prstGeom>
        </p:spPr>
      </p:pic>
      <p:pic>
        <p:nvPicPr>
          <p:cNvPr id="140" name="図 139">
            <a:extLst>
              <a:ext uri="{FF2B5EF4-FFF2-40B4-BE49-F238E27FC236}">
                <a16:creationId xmlns:a16="http://schemas.microsoft.com/office/drawing/2014/main" id="{84A4BA2A-E2A1-4FE4-94BA-90EB02888D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6417" y="269977"/>
            <a:ext cx="1128075" cy="813309"/>
          </a:xfrm>
          <a:prstGeom prst="rect">
            <a:avLst/>
          </a:prstGeom>
        </p:spPr>
      </p:pic>
      <p:sp>
        <p:nvSpPr>
          <p:cNvPr id="141" name="テキスト ボックス 140">
            <a:extLst>
              <a:ext uri="{FF2B5EF4-FFF2-40B4-BE49-F238E27FC236}">
                <a16:creationId xmlns:a16="http://schemas.microsoft.com/office/drawing/2014/main" id="{4CD0A10F-B49C-4993-AB61-5A84A0AF09F8}"/>
              </a:ext>
            </a:extLst>
          </p:cNvPr>
          <p:cNvSpPr txBox="1"/>
          <p:nvPr/>
        </p:nvSpPr>
        <p:spPr>
          <a:xfrm>
            <a:off x="8698727" y="472907"/>
            <a:ext cx="785960" cy="487185"/>
          </a:xfrm>
          <a:prstGeom prst="rect">
            <a:avLst/>
          </a:prstGeom>
          <a:noFill/>
        </p:spPr>
        <p:txBody>
          <a:bodyPr wrap="square" rtlCol="0">
            <a:spAutoFit/>
          </a:bodyPr>
          <a:lstStyle/>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HOUSE</a:t>
            </a:r>
            <a:endParaRPr kumimoji="1" lang="ja-JP" altLang="en-US" sz="2052" kern="1400" dirty="0">
              <a:solidFill>
                <a:schemeClr val="bg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9040117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図 38">
            <a:extLst>
              <a:ext uri="{FF2B5EF4-FFF2-40B4-BE49-F238E27FC236}">
                <a16:creationId xmlns:a16="http://schemas.microsoft.com/office/drawing/2014/main" id="{4BF0E479-38A7-4F0F-ADED-F1571067411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07899" y="276829"/>
            <a:ext cx="308901" cy="306946"/>
          </a:xfrm>
          <a:prstGeom prst="rect">
            <a:avLst/>
          </a:prstGeom>
        </p:spPr>
      </p:pic>
      <p:sp>
        <p:nvSpPr>
          <p:cNvPr id="40" name="テキスト ボックス 39">
            <a:extLst>
              <a:ext uri="{FF2B5EF4-FFF2-40B4-BE49-F238E27FC236}">
                <a16:creationId xmlns:a16="http://schemas.microsoft.com/office/drawing/2014/main" id="{FD3CD726-0452-408F-B7A5-5AB45BEC9476}"/>
              </a:ext>
            </a:extLst>
          </p:cNvPr>
          <p:cNvSpPr txBox="1"/>
          <p:nvPr/>
        </p:nvSpPr>
        <p:spPr>
          <a:xfrm>
            <a:off x="2411261" y="636554"/>
            <a:ext cx="1304977" cy="363818"/>
          </a:xfrm>
          <a:prstGeom prst="rect">
            <a:avLst/>
          </a:prstGeom>
          <a:noFill/>
        </p:spPr>
        <p:txBody>
          <a:bodyPr wrap="square" rtlCol="0">
            <a:spAutoFit/>
          </a:bodyPr>
          <a:lstStyle/>
          <a:p>
            <a:r>
              <a:rPr kumimoji="1" lang="ja-JP" altLang="en-US" sz="1764"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sp>
        <p:nvSpPr>
          <p:cNvPr id="41" name="テキスト ボックス 40">
            <a:extLst>
              <a:ext uri="{FF2B5EF4-FFF2-40B4-BE49-F238E27FC236}">
                <a16:creationId xmlns:a16="http://schemas.microsoft.com/office/drawing/2014/main" id="{6F7562D1-2E4A-4633-8060-9DC661C919FD}"/>
              </a:ext>
            </a:extLst>
          </p:cNvPr>
          <p:cNvSpPr txBox="1"/>
          <p:nvPr/>
        </p:nvSpPr>
        <p:spPr>
          <a:xfrm>
            <a:off x="1250157" y="636554"/>
            <a:ext cx="1247592" cy="363818"/>
          </a:xfrm>
          <a:prstGeom prst="rect">
            <a:avLst/>
          </a:prstGeom>
          <a:noFill/>
        </p:spPr>
        <p:txBody>
          <a:bodyPr wrap="square" rtlCol="0">
            <a:spAutoFit/>
          </a:bodyPr>
          <a:lstStyle/>
          <a:p>
            <a:r>
              <a:rPr kumimoji="1" lang="en-US" altLang="ja-JP" sz="898" kern="1400" dirty="0">
                <a:solidFill>
                  <a:srgbClr val="63341A"/>
                </a:solidFill>
                <a:latin typeface="メイリオ" panose="020B0604030504040204" pitchFamily="50" charset="-128"/>
                <a:ea typeface="メイリオ" panose="020B0604030504040204" pitchFamily="50" charset="-128"/>
              </a:rPr>
              <a:t>2017</a:t>
            </a:r>
            <a:r>
              <a:rPr kumimoji="1" lang="en-US" altLang="ja-JP" sz="1026"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grpSp>
        <p:nvGrpSpPr>
          <p:cNvPr id="42" name="グループ化 41">
            <a:extLst>
              <a:ext uri="{FF2B5EF4-FFF2-40B4-BE49-F238E27FC236}">
                <a16:creationId xmlns:a16="http://schemas.microsoft.com/office/drawing/2014/main" id="{A71A1B19-D4EA-4D0B-9C39-99DA0AACC9D7}"/>
              </a:ext>
            </a:extLst>
          </p:cNvPr>
          <p:cNvGrpSpPr/>
          <p:nvPr/>
        </p:nvGrpSpPr>
        <p:grpSpPr>
          <a:xfrm>
            <a:off x="2315300" y="753355"/>
            <a:ext cx="208919" cy="161454"/>
            <a:chOff x="3275139" y="1160081"/>
            <a:chExt cx="325710" cy="251712"/>
          </a:xfrm>
        </p:grpSpPr>
        <p:sp>
          <p:nvSpPr>
            <p:cNvPr id="43" name="楕円 42">
              <a:extLst>
                <a:ext uri="{FF2B5EF4-FFF2-40B4-BE49-F238E27FC236}">
                  <a16:creationId xmlns:a16="http://schemas.microsoft.com/office/drawing/2014/main" id="{26E9DB8B-6D41-4F17-B220-C3BF589467E8}"/>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4" name="テキスト ボックス 43">
              <a:extLst>
                <a:ext uri="{FF2B5EF4-FFF2-40B4-BE49-F238E27FC236}">
                  <a16:creationId xmlns:a16="http://schemas.microsoft.com/office/drawing/2014/main" id="{5A64591B-0252-433B-9B3A-FACD529537E0}"/>
                </a:ext>
              </a:extLst>
            </p:cNvPr>
            <p:cNvSpPr txBox="1"/>
            <p:nvPr/>
          </p:nvSpPr>
          <p:spPr>
            <a:xfrm>
              <a:off x="3275139" y="1160081"/>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土</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grpSp>
        <p:nvGrpSpPr>
          <p:cNvPr id="45" name="グループ化 44">
            <a:extLst>
              <a:ext uri="{FF2B5EF4-FFF2-40B4-BE49-F238E27FC236}">
                <a16:creationId xmlns:a16="http://schemas.microsoft.com/office/drawing/2014/main" id="{81EC5AC3-9D39-49F3-8FA2-1062F520FC02}"/>
              </a:ext>
            </a:extLst>
          </p:cNvPr>
          <p:cNvGrpSpPr/>
          <p:nvPr/>
        </p:nvGrpSpPr>
        <p:grpSpPr>
          <a:xfrm>
            <a:off x="3360025" y="752184"/>
            <a:ext cx="208919" cy="161454"/>
            <a:chOff x="5168655" y="1163793"/>
            <a:chExt cx="325710" cy="251712"/>
          </a:xfrm>
        </p:grpSpPr>
        <p:sp>
          <p:nvSpPr>
            <p:cNvPr id="46" name="楕円 45">
              <a:extLst>
                <a:ext uri="{FF2B5EF4-FFF2-40B4-BE49-F238E27FC236}">
                  <a16:creationId xmlns:a16="http://schemas.microsoft.com/office/drawing/2014/main" id="{53A9D9A0-B63C-4E08-A98A-343EB8C88AB5}"/>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47" name="テキスト ボックス 46">
              <a:extLst>
                <a:ext uri="{FF2B5EF4-FFF2-40B4-BE49-F238E27FC236}">
                  <a16:creationId xmlns:a16="http://schemas.microsoft.com/office/drawing/2014/main" id="{480404C2-EECC-4F87-9333-47C97FFC395E}"/>
                </a:ext>
              </a:extLst>
            </p:cNvPr>
            <p:cNvSpPr txBox="1"/>
            <p:nvPr/>
          </p:nvSpPr>
          <p:spPr>
            <a:xfrm>
              <a:off x="5168655" y="1163793"/>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日</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cxnSp>
        <p:nvCxnSpPr>
          <p:cNvPr id="48" name="直線コネクタ 47">
            <a:extLst>
              <a:ext uri="{FF2B5EF4-FFF2-40B4-BE49-F238E27FC236}">
                <a16:creationId xmlns:a16="http://schemas.microsoft.com/office/drawing/2014/main" id="{753CA6D5-E2EF-43F5-A2D4-DD8DF283310E}"/>
              </a:ext>
            </a:extLst>
          </p:cNvPr>
          <p:cNvCxnSpPr/>
          <p:nvPr/>
        </p:nvCxnSpPr>
        <p:spPr>
          <a:xfrm>
            <a:off x="1338693" y="652519"/>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49" name="直線コネクタ 48">
            <a:extLst>
              <a:ext uri="{FF2B5EF4-FFF2-40B4-BE49-F238E27FC236}">
                <a16:creationId xmlns:a16="http://schemas.microsoft.com/office/drawing/2014/main" id="{3C5A8D2E-87CE-4003-9332-69C3A0783F90}"/>
              </a:ext>
            </a:extLst>
          </p:cNvPr>
          <p:cNvCxnSpPr/>
          <p:nvPr/>
        </p:nvCxnSpPr>
        <p:spPr>
          <a:xfrm>
            <a:off x="1338693" y="929486"/>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50" name="正方形/長方形 49">
            <a:extLst>
              <a:ext uri="{FF2B5EF4-FFF2-40B4-BE49-F238E27FC236}">
                <a16:creationId xmlns:a16="http://schemas.microsoft.com/office/drawing/2014/main" id="{52B68D08-BFC9-4B51-B36F-1AE612696E3C}"/>
              </a:ext>
            </a:extLst>
          </p:cNvPr>
          <p:cNvSpPr/>
          <p:nvPr/>
        </p:nvSpPr>
        <p:spPr>
          <a:xfrm>
            <a:off x="83344" y="1792245"/>
            <a:ext cx="4760119" cy="26578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1" name="正方形/長方形 50">
            <a:extLst>
              <a:ext uri="{FF2B5EF4-FFF2-40B4-BE49-F238E27FC236}">
                <a16:creationId xmlns:a16="http://schemas.microsoft.com/office/drawing/2014/main" id="{9833226E-2FB5-49AA-9B2E-C455920245EB}"/>
              </a:ext>
            </a:extLst>
          </p:cNvPr>
          <p:cNvSpPr/>
          <p:nvPr/>
        </p:nvSpPr>
        <p:spPr>
          <a:xfrm>
            <a:off x="2856353"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2" name="テキスト ボックス 51">
            <a:extLst>
              <a:ext uri="{FF2B5EF4-FFF2-40B4-BE49-F238E27FC236}">
                <a16:creationId xmlns:a16="http://schemas.microsoft.com/office/drawing/2014/main" id="{4E1AFB60-E61F-40C7-8E73-989EF1D53D8D}"/>
              </a:ext>
            </a:extLst>
          </p:cNvPr>
          <p:cNvSpPr txBox="1"/>
          <p:nvPr/>
        </p:nvSpPr>
        <p:spPr>
          <a:xfrm>
            <a:off x="2772949" y="183972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時 間</a:t>
            </a:r>
          </a:p>
        </p:txBody>
      </p:sp>
      <p:sp>
        <p:nvSpPr>
          <p:cNvPr id="53" name="正方形/長方形 52">
            <a:extLst>
              <a:ext uri="{FF2B5EF4-FFF2-40B4-BE49-F238E27FC236}">
                <a16:creationId xmlns:a16="http://schemas.microsoft.com/office/drawing/2014/main" id="{45FDB024-4E86-4975-B455-0B77CF01456B}"/>
              </a:ext>
            </a:extLst>
          </p:cNvPr>
          <p:cNvSpPr/>
          <p:nvPr/>
        </p:nvSpPr>
        <p:spPr>
          <a:xfrm>
            <a:off x="693563"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4" name="テキスト ボックス 53">
            <a:extLst>
              <a:ext uri="{FF2B5EF4-FFF2-40B4-BE49-F238E27FC236}">
                <a16:creationId xmlns:a16="http://schemas.microsoft.com/office/drawing/2014/main" id="{152DA1F6-F696-4FE3-952B-02AB47BFF116}"/>
              </a:ext>
            </a:extLst>
          </p:cNvPr>
          <p:cNvSpPr txBox="1"/>
          <p:nvPr/>
        </p:nvSpPr>
        <p:spPr>
          <a:xfrm>
            <a:off x="610158" y="184369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会 場</a:t>
            </a:r>
          </a:p>
        </p:txBody>
      </p:sp>
      <p:sp>
        <p:nvSpPr>
          <p:cNvPr id="55" name="テキスト ボックス 54">
            <a:extLst>
              <a:ext uri="{FF2B5EF4-FFF2-40B4-BE49-F238E27FC236}">
                <a16:creationId xmlns:a16="http://schemas.microsoft.com/office/drawing/2014/main" id="{F186006D-DB0C-4D0A-A0C7-447828D1CAB9}"/>
              </a:ext>
            </a:extLst>
          </p:cNvPr>
          <p:cNvSpPr txBox="1"/>
          <p:nvPr/>
        </p:nvSpPr>
        <p:spPr>
          <a:xfrm>
            <a:off x="1058194" y="1859550"/>
            <a:ext cx="1834817" cy="190950"/>
          </a:xfrm>
          <a:prstGeom prst="rect">
            <a:avLst/>
          </a:prstGeom>
          <a:noFill/>
        </p:spPr>
        <p:txBody>
          <a:bodyPr wrap="square" rtlCol="0">
            <a:spAutoFit/>
          </a:bodyPr>
          <a:lstStyle/>
          <a:p>
            <a:r>
              <a:rPr kumimoji="1" lang="ja-JP" altLang="en-US" sz="641"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641" kern="1400" dirty="0">
              <a:solidFill>
                <a:schemeClr val="bg1"/>
              </a:solidFill>
              <a:latin typeface="メイリオ" panose="020B0604030504040204" pitchFamily="50" charset="-128"/>
              <a:ea typeface="メイリオ" panose="020B0604030504040204" pitchFamily="50" charset="-128"/>
            </a:endParaRPr>
          </a:p>
        </p:txBody>
      </p:sp>
      <p:sp>
        <p:nvSpPr>
          <p:cNvPr id="56" name="テキスト ボックス 55">
            <a:extLst>
              <a:ext uri="{FF2B5EF4-FFF2-40B4-BE49-F238E27FC236}">
                <a16:creationId xmlns:a16="http://schemas.microsoft.com/office/drawing/2014/main" id="{845CF7E5-57F8-48FE-A394-ECCEAAA9D718}"/>
              </a:ext>
            </a:extLst>
          </p:cNvPr>
          <p:cNvSpPr txBox="1"/>
          <p:nvPr/>
        </p:nvSpPr>
        <p:spPr>
          <a:xfrm>
            <a:off x="3232497" y="1853297"/>
            <a:ext cx="1172508" cy="195887"/>
          </a:xfrm>
          <a:prstGeom prst="rect">
            <a:avLst/>
          </a:prstGeom>
          <a:noFill/>
        </p:spPr>
        <p:txBody>
          <a:bodyPr wrap="square" rtlCol="0">
            <a:spAutoFit/>
          </a:bodyPr>
          <a:lstStyle/>
          <a:p>
            <a:r>
              <a:rPr kumimoji="1" lang="en-US" altLang="ja-JP" sz="673" kern="1400" dirty="0">
                <a:solidFill>
                  <a:schemeClr val="bg1"/>
                </a:solidFill>
                <a:latin typeface="メイリオ" panose="020B0604030504040204" pitchFamily="50" charset="-128"/>
                <a:ea typeface="メイリオ" panose="020B0604030504040204" pitchFamily="50" charset="-128"/>
              </a:rPr>
              <a:t>AM</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00:00</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PM 00:00</a:t>
            </a:r>
          </a:p>
        </p:txBody>
      </p:sp>
      <p:sp>
        <p:nvSpPr>
          <p:cNvPr id="57" name="正方形/長方形 56">
            <a:extLst>
              <a:ext uri="{FF2B5EF4-FFF2-40B4-BE49-F238E27FC236}">
                <a16:creationId xmlns:a16="http://schemas.microsoft.com/office/drawing/2014/main" id="{CCE5D36D-5ED7-4DF0-B1B0-293F5DCAEFCA}"/>
              </a:ext>
            </a:extLst>
          </p:cNvPr>
          <p:cNvSpPr/>
          <p:nvPr/>
        </p:nvSpPr>
        <p:spPr>
          <a:xfrm>
            <a:off x="102971" y="2058025"/>
            <a:ext cx="1930626" cy="2951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8" name="正方形/長方形 57">
            <a:extLst>
              <a:ext uri="{FF2B5EF4-FFF2-40B4-BE49-F238E27FC236}">
                <a16:creationId xmlns:a16="http://schemas.microsoft.com/office/drawing/2014/main" id="{7491EB46-C052-46FC-99EC-B99481C92911}"/>
              </a:ext>
            </a:extLst>
          </p:cNvPr>
          <p:cNvSpPr/>
          <p:nvPr/>
        </p:nvSpPr>
        <p:spPr>
          <a:xfrm>
            <a:off x="2033597" y="2058025"/>
            <a:ext cx="2790816" cy="17103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9" name="正方形/長方形 58">
            <a:extLst>
              <a:ext uri="{FF2B5EF4-FFF2-40B4-BE49-F238E27FC236}">
                <a16:creationId xmlns:a16="http://schemas.microsoft.com/office/drawing/2014/main" id="{9F3C8686-742C-42AB-8645-250C2AF84844}"/>
              </a:ext>
            </a:extLst>
          </p:cNvPr>
          <p:cNvSpPr/>
          <p:nvPr/>
        </p:nvSpPr>
        <p:spPr>
          <a:xfrm>
            <a:off x="2033597" y="3763819"/>
            <a:ext cx="1930626" cy="1246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0" name="正方形/長方形 59">
            <a:extLst>
              <a:ext uri="{FF2B5EF4-FFF2-40B4-BE49-F238E27FC236}">
                <a16:creationId xmlns:a16="http://schemas.microsoft.com/office/drawing/2014/main" id="{9C559C59-89E5-4A04-8B35-F4828645926F}"/>
              </a:ext>
            </a:extLst>
          </p:cNvPr>
          <p:cNvSpPr/>
          <p:nvPr/>
        </p:nvSpPr>
        <p:spPr>
          <a:xfrm>
            <a:off x="3964223" y="3763819"/>
            <a:ext cx="860190" cy="12460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1" name="テキスト ボックス 60">
            <a:extLst>
              <a:ext uri="{FF2B5EF4-FFF2-40B4-BE49-F238E27FC236}">
                <a16:creationId xmlns:a16="http://schemas.microsoft.com/office/drawing/2014/main" id="{424F645A-6372-4BA6-987A-A0323995D713}"/>
              </a:ext>
            </a:extLst>
          </p:cNvPr>
          <p:cNvSpPr txBox="1"/>
          <p:nvPr/>
        </p:nvSpPr>
        <p:spPr>
          <a:xfrm>
            <a:off x="1493853" y="5106079"/>
            <a:ext cx="1834817" cy="250197"/>
          </a:xfrm>
          <a:prstGeom prst="rect">
            <a:avLst/>
          </a:prstGeom>
          <a:noFill/>
        </p:spPr>
        <p:txBody>
          <a:bodyPr wrap="square" rtlCol="0">
            <a:spAutoFit/>
          </a:bodyPr>
          <a:lstStyle/>
          <a:p>
            <a:pPr algn="ctr"/>
            <a:r>
              <a:rPr kumimoji="1" lang="ja-JP" altLang="en-US" sz="1026"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026" kern="1400" dirty="0">
              <a:solidFill>
                <a:srgbClr val="64371C"/>
              </a:solidFill>
              <a:latin typeface="メイリオ" panose="020B0604030504040204" pitchFamily="50" charset="-128"/>
              <a:ea typeface="メイリオ" panose="020B0604030504040204" pitchFamily="50" charset="-128"/>
            </a:endParaRPr>
          </a:p>
        </p:txBody>
      </p:sp>
      <p:sp>
        <p:nvSpPr>
          <p:cNvPr id="62" name="テキスト ボックス 61">
            <a:extLst>
              <a:ext uri="{FF2B5EF4-FFF2-40B4-BE49-F238E27FC236}">
                <a16:creationId xmlns:a16="http://schemas.microsoft.com/office/drawing/2014/main" id="{2B5CF7D1-9181-4A21-B442-C2641AC8F517}"/>
              </a:ext>
            </a:extLst>
          </p:cNvPr>
          <p:cNvSpPr txBox="1"/>
          <p:nvPr/>
        </p:nvSpPr>
        <p:spPr>
          <a:xfrm>
            <a:off x="138499" y="5424350"/>
            <a:ext cx="4574851" cy="869149"/>
          </a:xfrm>
          <a:prstGeom prst="rect">
            <a:avLst/>
          </a:prstGeom>
          <a:noFill/>
        </p:spPr>
        <p:txBody>
          <a:bodyPr wrap="square" rtlCol="0">
            <a:spAutoFit/>
          </a:bodyPr>
          <a:lstStyle/>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63" name="正方形/長方形 62">
            <a:extLst>
              <a:ext uri="{FF2B5EF4-FFF2-40B4-BE49-F238E27FC236}">
                <a16:creationId xmlns:a16="http://schemas.microsoft.com/office/drawing/2014/main" id="{CBEBB109-780A-44E5-AA4F-0D62239096FC}"/>
              </a:ext>
            </a:extLst>
          </p:cNvPr>
          <p:cNvSpPr/>
          <p:nvPr/>
        </p:nvSpPr>
        <p:spPr>
          <a:xfrm>
            <a:off x="83344" y="6401432"/>
            <a:ext cx="4760119" cy="377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4" name="テキスト ボックス 63">
            <a:extLst>
              <a:ext uri="{FF2B5EF4-FFF2-40B4-BE49-F238E27FC236}">
                <a16:creationId xmlns:a16="http://schemas.microsoft.com/office/drawing/2014/main" id="{68ADAC3D-AC45-4AB3-B9E0-63E9B728FEB5}"/>
              </a:ext>
            </a:extLst>
          </p:cNvPr>
          <p:cNvSpPr txBox="1"/>
          <p:nvPr/>
        </p:nvSpPr>
        <p:spPr>
          <a:xfrm>
            <a:off x="185540" y="6472085"/>
            <a:ext cx="1451343" cy="270074"/>
          </a:xfrm>
          <a:prstGeom prst="rect">
            <a:avLst/>
          </a:prstGeom>
          <a:noFill/>
        </p:spPr>
        <p:txBody>
          <a:bodyPr wrap="square" rtlCol="0">
            <a:spAutoFit/>
          </a:bodyPr>
          <a:lstStyle/>
          <a:p>
            <a:r>
              <a:rPr kumimoji="1" lang="ja-JP" altLang="en-US" sz="1155" kern="1400" dirty="0">
                <a:solidFill>
                  <a:schemeClr val="bg1"/>
                </a:solidFill>
                <a:latin typeface="+mn-ea"/>
              </a:rPr>
              <a:t>サンプルの会社名</a:t>
            </a:r>
          </a:p>
        </p:txBody>
      </p:sp>
      <p:sp>
        <p:nvSpPr>
          <p:cNvPr id="65" name="テキスト ボックス 64">
            <a:extLst>
              <a:ext uri="{FF2B5EF4-FFF2-40B4-BE49-F238E27FC236}">
                <a16:creationId xmlns:a16="http://schemas.microsoft.com/office/drawing/2014/main" id="{AAA93A59-3F43-4D01-9353-0F86EE52154F}"/>
              </a:ext>
            </a:extLst>
          </p:cNvPr>
          <p:cNvSpPr txBox="1"/>
          <p:nvPr/>
        </p:nvSpPr>
        <p:spPr>
          <a:xfrm>
            <a:off x="1493854" y="6449679"/>
            <a:ext cx="2102567" cy="305468"/>
          </a:xfrm>
          <a:prstGeom prst="rect">
            <a:avLst/>
          </a:prstGeom>
          <a:noFill/>
        </p:spPr>
        <p:txBody>
          <a:bodyPr wrap="square" rtlCol="0">
            <a:spAutoFit/>
          </a:bodyPr>
          <a:lstStyle/>
          <a:p>
            <a:pPr>
              <a:lnSpc>
                <a:spcPct val="120000"/>
              </a:lnSpc>
            </a:pPr>
            <a:r>
              <a:rPr kumimoji="1" lang="ja-JP" altLang="en-US" sz="577" dirty="0">
                <a:solidFill>
                  <a:schemeClr val="bg1"/>
                </a:solidFill>
                <a:latin typeface="+mn-ea"/>
              </a:rPr>
              <a:t>〒</a:t>
            </a:r>
            <a:r>
              <a:rPr kumimoji="1" lang="en-US" altLang="ja-JP" sz="577" dirty="0">
                <a:solidFill>
                  <a:schemeClr val="bg1"/>
                </a:solidFill>
                <a:latin typeface="+mn-ea"/>
              </a:rPr>
              <a:t>000-0000</a:t>
            </a:r>
            <a:r>
              <a:rPr kumimoji="1" lang="ja-JP" altLang="en-US" sz="577" dirty="0">
                <a:solidFill>
                  <a:schemeClr val="bg1"/>
                </a:solidFill>
                <a:latin typeface="+mn-ea"/>
              </a:rPr>
              <a:t> 〇〇県〇〇市〇〇区</a:t>
            </a:r>
            <a:r>
              <a:rPr kumimoji="1" lang="en-US" altLang="ja-JP" sz="577" dirty="0">
                <a:solidFill>
                  <a:schemeClr val="bg1"/>
                </a:solidFill>
                <a:latin typeface="+mn-ea"/>
              </a:rPr>
              <a:t>000-000</a:t>
            </a:r>
          </a:p>
          <a:p>
            <a:pPr>
              <a:lnSpc>
                <a:spcPct val="120000"/>
              </a:lnSpc>
            </a:pPr>
            <a:r>
              <a:rPr kumimoji="1" lang="en-US" altLang="ja-JP" sz="577" dirty="0">
                <a:solidFill>
                  <a:schemeClr val="bg1"/>
                </a:solidFill>
                <a:latin typeface="+mn-ea"/>
              </a:rPr>
              <a:t>http://www.sample.co.jp</a:t>
            </a:r>
          </a:p>
        </p:txBody>
      </p:sp>
      <p:sp>
        <p:nvSpPr>
          <p:cNvPr id="66" name="正方形/長方形 65">
            <a:extLst>
              <a:ext uri="{FF2B5EF4-FFF2-40B4-BE49-F238E27FC236}">
                <a16:creationId xmlns:a16="http://schemas.microsoft.com/office/drawing/2014/main" id="{F38C60A7-0AEB-40B4-AE3D-DCA8C6EF9A46}"/>
              </a:ext>
            </a:extLst>
          </p:cNvPr>
          <p:cNvSpPr/>
          <p:nvPr/>
        </p:nvSpPr>
        <p:spPr>
          <a:xfrm>
            <a:off x="2943129" y="6449679"/>
            <a:ext cx="1824538" cy="329193"/>
          </a:xfrm>
          <a:prstGeom prst="rect">
            <a:avLst/>
          </a:prstGeom>
        </p:spPr>
        <p:txBody>
          <a:bodyPr wrap="none">
            <a:spAutoFit/>
          </a:bodyPr>
          <a:lstStyle/>
          <a:p>
            <a:r>
              <a:rPr kumimoji="1" lang="en-US" altLang="ja-JP" sz="1155" b="1" dirty="0">
                <a:solidFill>
                  <a:schemeClr val="bg1"/>
                </a:solidFill>
                <a:latin typeface="+mn-ea"/>
              </a:rPr>
              <a:t>TEL:</a:t>
            </a:r>
            <a:r>
              <a:rPr kumimoji="1" lang="en-US" altLang="ja-JP" sz="1539" b="1" dirty="0">
                <a:solidFill>
                  <a:schemeClr val="bg1"/>
                </a:solidFill>
                <a:latin typeface="+mn-ea"/>
              </a:rPr>
              <a:t>0000-000-000</a:t>
            </a:r>
            <a:endParaRPr lang="ja-JP" altLang="en-US" sz="1539" dirty="0">
              <a:solidFill>
                <a:schemeClr val="bg1"/>
              </a:solidFill>
            </a:endParaRPr>
          </a:p>
        </p:txBody>
      </p:sp>
      <p:cxnSp>
        <p:nvCxnSpPr>
          <p:cNvPr id="67" name="直線コネクタ 66">
            <a:extLst>
              <a:ext uri="{FF2B5EF4-FFF2-40B4-BE49-F238E27FC236}">
                <a16:creationId xmlns:a16="http://schemas.microsoft.com/office/drawing/2014/main" id="{A2319494-577C-420B-8B50-43DC8BB706D5}"/>
              </a:ext>
            </a:extLst>
          </p:cNvPr>
          <p:cNvCxnSpPr>
            <a:cxnSpLocks/>
          </p:cNvCxnSpPr>
          <p:nvPr/>
        </p:nvCxnSpPr>
        <p:spPr>
          <a:xfrm>
            <a:off x="248332" y="5352820"/>
            <a:ext cx="4279439"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68" name="図 67">
            <a:extLst>
              <a:ext uri="{FF2B5EF4-FFF2-40B4-BE49-F238E27FC236}">
                <a16:creationId xmlns:a16="http://schemas.microsoft.com/office/drawing/2014/main" id="{D0CFC0E2-9C65-41CF-B1F3-D5AD8FB77C4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0160" y="1038321"/>
            <a:ext cx="4432426" cy="676736"/>
          </a:xfrm>
          <a:prstGeom prst="rect">
            <a:avLst/>
          </a:prstGeom>
        </p:spPr>
      </p:pic>
      <p:pic>
        <p:nvPicPr>
          <p:cNvPr id="106" name="図 105">
            <a:extLst>
              <a:ext uri="{FF2B5EF4-FFF2-40B4-BE49-F238E27FC236}">
                <a16:creationId xmlns:a16="http://schemas.microsoft.com/office/drawing/2014/main" id="{B32E0DF5-EB55-4066-8C4D-2EBB4A1EF4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56548" y="269977"/>
            <a:ext cx="1128075" cy="813309"/>
          </a:xfrm>
          <a:prstGeom prst="rect">
            <a:avLst/>
          </a:prstGeom>
        </p:spPr>
      </p:pic>
      <p:sp>
        <p:nvSpPr>
          <p:cNvPr id="107" name="テキスト ボックス 106">
            <a:extLst>
              <a:ext uri="{FF2B5EF4-FFF2-40B4-BE49-F238E27FC236}">
                <a16:creationId xmlns:a16="http://schemas.microsoft.com/office/drawing/2014/main" id="{1DADCD3F-1904-4BDD-8BFD-97C969C4E861}"/>
              </a:ext>
            </a:extLst>
          </p:cNvPr>
          <p:cNvSpPr txBox="1"/>
          <p:nvPr/>
        </p:nvSpPr>
        <p:spPr>
          <a:xfrm>
            <a:off x="3768858" y="472907"/>
            <a:ext cx="785960" cy="487185"/>
          </a:xfrm>
          <a:prstGeom prst="rect">
            <a:avLst/>
          </a:prstGeom>
          <a:noFill/>
        </p:spPr>
        <p:txBody>
          <a:bodyPr wrap="square" rtlCol="0">
            <a:spAutoFit/>
          </a:bodyPr>
          <a:lstStyle/>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HOUSE</a:t>
            </a:r>
            <a:endParaRPr kumimoji="1" lang="ja-JP" altLang="en-US" sz="2052" kern="1400" dirty="0">
              <a:solidFill>
                <a:schemeClr val="bg1"/>
              </a:solidFill>
              <a:latin typeface="メイリオ" panose="020B0604030504040204" pitchFamily="50" charset="-128"/>
              <a:ea typeface="メイリオ" panose="020B0604030504040204" pitchFamily="50" charset="-128"/>
            </a:endParaRPr>
          </a:p>
        </p:txBody>
      </p:sp>
      <p:pic>
        <p:nvPicPr>
          <p:cNvPr id="108" name="図 107">
            <a:extLst>
              <a:ext uri="{FF2B5EF4-FFF2-40B4-BE49-F238E27FC236}">
                <a16:creationId xmlns:a16="http://schemas.microsoft.com/office/drawing/2014/main" id="{4AA71A8C-B907-4770-ABE6-BF57B5B81D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37768" y="276829"/>
            <a:ext cx="308901" cy="306946"/>
          </a:xfrm>
          <a:prstGeom prst="rect">
            <a:avLst/>
          </a:prstGeom>
        </p:spPr>
      </p:pic>
      <p:sp>
        <p:nvSpPr>
          <p:cNvPr id="109" name="テキスト ボックス 108">
            <a:extLst>
              <a:ext uri="{FF2B5EF4-FFF2-40B4-BE49-F238E27FC236}">
                <a16:creationId xmlns:a16="http://schemas.microsoft.com/office/drawing/2014/main" id="{6B3E4416-499D-46D6-8549-96617D90DE3A}"/>
              </a:ext>
            </a:extLst>
          </p:cNvPr>
          <p:cNvSpPr txBox="1"/>
          <p:nvPr/>
        </p:nvSpPr>
        <p:spPr>
          <a:xfrm>
            <a:off x="7341130" y="636554"/>
            <a:ext cx="1304977" cy="363818"/>
          </a:xfrm>
          <a:prstGeom prst="rect">
            <a:avLst/>
          </a:prstGeom>
          <a:noFill/>
        </p:spPr>
        <p:txBody>
          <a:bodyPr wrap="square" rtlCol="0">
            <a:spAutoFit/>
          </a:bodyPr>
          <a:lstStyle/>
          <a:p>
            <a:r>
              <a:rPr kumimoji="1" lang="ja-JP" altLang="en-US" sz="1764"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sp>
        <p:nvSpPr>
          <p:cNvPr id="110" name="テキスト ボックス 109">
            <a:extLst>
              <a:ext uri="{FF2B5EF4-FFF2-40B4-BE49-F238E27FC236}">
                <a16:creationId xmlns:a16="http://schemas.microsoft.com/office/drawing/2014/main" id="{173A0C90-6762-4F3F-903B-481915F1B700}"/>
              </a:ext>
            </a:extLst>
          </p:cNvPr>
          <p:cNvSpPr txBox="1"/>
          <p:nvPr/>
        </p:nvSpPr>
        <p:spPr>
          <a:xfrm>
            <a:off x="6180026" y="636554"/>
            <a:ext cx="1247592" cy="363818"/>
          </a:xfrm>
          <a:prstGeom prst="rect">
            <a:avLst/>
          </a:prstGeom>
          <a:noFill/>
        </p:spPr>
        <p:txBody>
          <a:bodyPr wrap="square" rtlCol="0">
            <a:spAutoFit/>
          </a:bodyPr>
          <a:lstStyle/>
          <a:p>
            <a:r>
              <a:rPr kumimoji="1" lang="en-US" altLang="ja-JP" sz="898" kern="1400" dirty="0">
                <a:solidFill>
                  <a:srgbClr val="63341A"/>
                </a:solidFill>
                <a:latin typeface="メイリオ" panose="020B0604030504040204" pitchFamily="50" charset="-128"/>
                <a:ea typeface="メイリオ" panose="020B0604030504040204" pitchFamily="50" charset="-128"/>
              </a:rPr>
              <a:t>2017</a:t>
            </a:r>
            <a:r>
              <a:rPr kumimoji="1" lang="en-US" altLang="ja-JP" sz="1026" kern="1400" dirty="0">
                <a:solidFill>
                  <a:srgbClr val="63341A"/>
                </a:solidFill>
                <a:latin typeface="メイリオ" panose="020B0604030504040204" pitchFamily="50" charset="-128"/>
                <a:ea typeface="メイリオ" panose="020B0604030504040204" pitchFamily="50" charset="-128"/>
              </a:rPr>
              <a:t>.</a:t>
            </a:r>
            <a:r>
              <a:rPr kumimoji="1" lang="en-US" altLang="ja-JP" sz="1764" kern="1400" dirty="0">
                <a:solidFill>
                  <a:srgbClr val="63341A"/>
                </a:solidFill>
                <a:latin typeface="メイリオ" panose="020B0604030504040204" pitchFamily="50" charset="-128"/>
                <a:ea typeface="メイリオ" panose="020B0604030504040204" pitchFamily="50" charset="-128"/>
              </a:rPr>
              <a:t>00/00</a:t>
            </a:r>
            <a:endParaRPr kumimoji="1" lang="ja-JP" altLang="en-US" sz="1764" kern="1400" dirty="0">
              <a:solidFill>
                <a:srgbClr val="63341A"/>
              </a:solidFill>
              <a:latin typeface="メイリオ" panose="020B0604030504040204" pitchFamily="50" charset="-128"/>
              <a:ea typeface="メイリオ" panose="020B0604030504040204" pitchFamily="50" charset="-128"/>
            </a:endParaRPr>
          </a:p>
        </p:txBody>
      </p:sp>
      <p:grpSp>
        <p:nvGrpSpPr>
          <p:cNvPr id="111" name="グループ化 110">
            <a:extLst>
              <a:ext uri="{FF2B5EF4-FFF2-40B4-BE49-F238E27FC236}">
                <a16:creationId xmlns:a16="http://schemas.microsoft.com/office/drawing/2014/main" id="{62E8A9B8-303F-4FA1-8ADA-59E029A23746}"/>
              </a:ext>
            </a:extLst>
          </p:cNvPr>
          <p:cNvGrpSpPr/>
          <p:nvPr/>
        </p:nvGrpSpPr>
        <p:grpSpPr>
          <a:xfrm>
            <a:off x="7245169" y="753355"/>
            <a:ext cx="208919" cy="161454"/>
            <a:chOff x="3275139" y="1160081"/>
            <a:chExt cx="325710" cy="251712"/>
          </a:xfrm>
        </p:grpSpPr>
        <p:sp>
          <p:nvSpPr>
            <p:cNvPr id="112" name="楕円 111">
              <a:extLst>
                <a:ext uri="{FF2B5EF4-FFF2-40B4-BE49-F238E27FC236}">
                  <a16:creationId xmlns:a16="http://schemas.microsoft.com/office/drawing/2014/main" id="{3D81BEE5-5319-463C-849D-606D85A8CF99}"/>
                </a:ext>
              </a:extLst>
            </p:cNvPr>
            <p:cNvSpPr/>
            <p:nvPr/>
          </p:nvSpPr>
          <p:spPr>
            <a:xfrm>
              <a:off x="3354174"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13" name="テキスト ボックス 112">
              <a:extLst>
                <a:ext uri="{FF2B5EF4-FFF2-40B4-BE49-F238E27FC236}">
                  <a16:creationId xmlns:a16="http://schemas.microsoft.com/office/drawing/2014/main" id="{EE4D497F-7252-4FA1-A9FA-8CAA7E511F3D}"/>
                </a:ext>
              </a:extLst>
            </p:cNvPr>
            <p:cNvSpPr txBox="1"/>
            <p:nvPr/>
          </p:nvSpPr>
          <p:spPr>
            <a:xfrm>
              <a:off x="3275139" y="1160081"/>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土</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grpSp>
        <p:nvGrpSpPr>
          <p:cNvPr id="114" name="グループ化 113">
            <a:extLst>
              <a:ext uri="{FF2B5EF4-FFF2-40B4-BE49-F238E27FC236}">
                <a16:creationId xmlns:a16="http://schemas.microsoft.com/office/drawing/2014/main" id="{0B2A7E80-DDB9-403C-9884-363DCDFE238A}"/>
              </a:ext>
            </a:extLst>
          </p:cNvPr>
          <p:cNvGrpSpPr/>
          <p:nvPr/>
        </p:nvGrpSpPr>
        <p:grpSpPr>
          <a:xfrm>
            <a:off x="8289894" y="752184"/>
            <a:ext cx="208919" cy="161454"/>
            <a:chOff x="5168655" y="1163793"/>
            <a:chExt cx="325710" cy="251712"/>
          </a:xfrm>
        </p:grpSpPr>
        <p:sp>
          <p:nvSpPr>
            <p:cNvPr id="115" name="楕円 114">
              <a:extLst>
                <a:ext uri="{FF2B5EF4-FFF2-40B4-BE49-F238E27FC236}">
                  <a16:creationId xmlns:a16="http://schemas.microsoft.com/office/drawing/2014/main" id="{06F13496-EDC6-4B4B-B6A6-B3F129748A4C}"/>
                </a:ext>
              </a:extLst>
            </p:cNvPr>
            <p:cNvSpPr/>
            <p:nvPr/>
          </p:nvSpPr>
          <p:spPr>
            <a:xfrm>
              <a:off x="5247690" y="1184300"/>
              <a:ext cx="167640" cy="167640"/>
            </a:xfrm>
            <a:prstGeom prst="ellipse">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16" name="テキスト ボックス 115">
              <a:extLst>
                <a:ext uri="{FF2B5EF4-FFF2-40B4-BE49-F238E27FC236}">
                  <a16:creationId xmlns:a16="http://schemas.microsoft.com/office/drawing/2014/main" id="{E1068DCE-A12D-490A-AFBD-E65F98263525}"/>
                </a:ext>
              </a:extLst>
            </p:cNvPr>
            <p:cNvSpPr txBox="1"/>
            <p:nvPr/>
          </p:nvSpPr>
          <p:spPr>
            <a:xfrm>
              <a:off x="5168655" y="1163793"/>
              <a:ext cx="325710" cy="251712"/>
            </a:xfrm>
            <a:prstGeom prst="rect">
              <a:avLst/>
            </a:prstGeom>
            <a:noFill/>
          </p:spPr>
          <p:txBody>
            <a:bodyPr wrap="square" rtlCol="0">
              <a:spAutoFit/>
            </a:bodyPr>
            <a:lstStyle/>
            <a:p>
              <a:pPr algn="ctr"/>
              <a:r>
                <a:rPr kumimoji="1" lang="ja-JP" altLang="en-US" sz="449" kern="1400" dirty="0">
                  <a:solidFill>
                    <a:schemeClr val="bg1"/>
                  </a:solidFill>
                  <a:latin typeface="メイリオ" panose="020B0604030504040204" pitchFamily="50" charset="-128"/>
                  <a:ea typeface="メイリオ" panose="020B0604030504040204" pitchFamily="50" charset="-128"/>
                </a:rPr>
                <a:t>日</a:t>
              </a:r>
              <a:endParaRPr kumimoji="1" lang="ja-JP" altLang="en-US" sz="641" kern="1400" dirty="0">
                <a:solidFill>
                  <a:schemeClr val="bg1"/>
                </a:solidFill>
                <a:latin typeface="メイリオ" panose="020B0604030504040204" pitchFamily="50" charset="-128"/>
                <a:ea typeface="メイリオ" panose="020B0604030504040204" pitchFamily="50" charset="-128"/>
              </a:endParaRPr>
            </a:p>
          </p:txBody>
        </p:sp>
      </p:grpSp>
      <p:cxnSp>
        <p:nvCxnSpPr>
          <p:cNvPr id="117" name="直線コネクタ 116">
            <a:extLst>
              <a:ext uri="{FF2B5EF4-FFF2-40B4-BE49-F238E27FC236}">
                <a16:creationId xmlns:a16="http://schemas.microsoft.com/office/drawing/2014/main" id="{1789CBF9-9513-4004-8DC7-F37A79512D62}"/>
              </a:ext>
            </a:extLst>
          </p:cNvPr>
          <p:cNvCxnSpPr/>
          <p:nvPr/>
        </p:nvCxnSpPr>
        <p:spPr>
          <a:xfrm>
            <a:off x="6268562" y="652519"/>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cxnSp>
        <p:nvCxnSpPr>
          <p:cNvPr id="118" name="直線コネクタ 117">
            <a:extLst>
              <a:ext uri="{FF2B5EF4-FFF2-40B4-BE49-F238E27FC236}">
                <a16:creationId xmlns:a16="http://schemas.microsoft.com/office/drawing/2014/main" id="{01664F05-E2FA-45D5-8E3A-B82B7E959D82}"/>
              </a:ext>
            </a:extLst>
          </p:cNvPr>
          <p:cNvCxnSpPr/>
          <p:nvPr/>
        </p:nvCxnSpPr>
        <p:spPr>
          <a:xfrm>
            <a:off x="6268562" y="929486"/>
            <a:ext cx="2214216"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sp>
        <p:nvSpPr>
          <p:cNvPr id="119" name="正方形/長方形 118">
            <a:extLst>
              <a:ext uri="{FF2B5EF4-FFF2-40B4-BE49-F238E27FC236}">
                <a16:creationId xmlns:a16="http://schemas.microsoft.com/office/drawing/2014/main" id="{63F56535-0EE0-4174-A711-55F646FA7D83}"/>
              </a:ext>
            </a:extLst>
          </p:cNvPr>
          <p:cNvSpPr/>
          <p:nvPr/>
        </p:nvSpPr>
        <p:spPr>
          <a:xfrm>
            <a:off x="5013213" y="1792245"/>
            <a:ext cx="4807062" cy="26578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0" name="正方形/長方形 119">
            <a:extLst>
              <a:ext uri="{FF2B5EF4-FFF2-40B4-BE49-F238E27FC236}">
                <a16:creationId xmlns:a16="http://schemas.microsoft.com/office/drawing/2014/main" id="{D69D7249-1825-4DA1-8330-F36B8F22CE64}"/>
              </a:ext>
            </a:extLst>
          </p:cNvPr>
          <p:cNvSpPr/>
          <p:nvPr/>
        </p:nvSpPr>
        <p:spPr>
          <a:xfrm>
            <a:off x="7786222"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1" name="テキスト ボックス 120">
            <a:extLst>
              <a:ext uri="{FF2B5EF4-FFF2-40B4-BE49-F238E27FC236}">
                <a16:creationId xmlns:a16="http://schemas.microsoft.com/office/drawing/2014/main" id="{CC0F9047-8351-4A4C-9A61-51030E5307C5}"/>
              </a:ext>
            </a:extLst>
          </p:cNvPr>
          <p:cNvSpPr txBox="1"/>
          <p:nvPr/>
        </p:nvSpPr>
        <p:spPr>
          <a:xfrm>
            <a:off x="7702818" y="183972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時 間</a:t>
            </a:r>
          </a:p>
        </p:txBody>
      </p:sp>
      <p:sp>
        <p:nvSpPr>
          <p:cNvPr id="122" name="正方形/長方形 121">
            <a:extLst>
              <a:ext uri="{FF2B5EF4-FFF2-40B4-BE49-F238E27FC236}">
                <a16:creationId xmlns:a16="http://schemas.microsoft.com/office/drawing/2014/main" id="{41E74843-6FC0-42A7-B049-19D0122B41EA}"/>
              </a:ext>
            </a:extLst>
          </p:cNvPr>
          <p:cNvSpPr/>
          <p:nvPr/>
        </p:nvSpPr>
        <p:spPr>
          <a:xfrm>
            <a:off x="5623432" y="1867696"/>
            <a:ext cx="360851" cy="1148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3" name="テキスト ボックス 122">
            <a:extLst>
              <a:ext uri="{FF2B5EF4-FFF2-40B4-BE49-F238E27FC236}">
                <a16:creationId xmlns:a16="http://schemas.microsoft.com/office/drawing/2014/main" id="{3D96D9AC-3F3A-4758-808F-1DC440D2CF4B}"/>
              </a:ext>
            </a:extLst>
          </p:cNvPr>
          <p:cNvSpPr txBox="1"/>
          <p:nvPr/>
        </p:nvSpPr>
        <p:spPr>
          <a:xfrm>
            <a:off x="5540027" y="1843696"/>
            <a:ext cx="527660" cy="181140"/>
          </a:xfrm>
          <a:prstGeom prst="rect">
            <a:avLst/>
          </a:prstGeom>
          <a:noFill/>
        </p:spPr>
        <p:txBody>
          <a:bodyPr wrap="square" rtlCol="0">
            <a:spAutoFit/>
          </a:bodyPr>
          <a:lstStyle/>
          <a:p>
            <a:pPr algn="ctr"/>
            <a:r>
              <a:rPr kumimoji="1" lang="ja-JP" altLang="en-US" sz="577" kern="1400" dirty="0">
                <a:solidFill>
                  <a:srgbClr val="63341A"/>
                </a:solidFill>
                <a:latin typeface="メイリオ" panose="020B0604030504040204" pitchFamily="50" charset="-128"/>
                <a:ea typeface="メイリオ" panose="020B0604030504040204" pitchFamily="50" charset="-128"/>
              </a:rPr>
              <a:t>会 場</a:t>
            </a:r>
          </a:p>
        </p:txBody>
      </p:sp>
      <p:sp>
        <p:nvSpPr>
          <p:cNvPr id="124" name="テキスト ボックス 123">
            <a:extLst>
              <a:ext uri="{FF2B5EF4-FFF2-40B4-BE49-F238E27FC236}">
                <a16:creationId xmlns:a16="http://schemas.microsoft.com/office/drawing/2014/main" id="{8871BA6B-55FB-48E8-A049-9BBBADA7EDDF}"/>
              </a:ext>
            </a:extLst>
          </p:cNvPr>
          <p:cNvSpPr txBox="1"/>
          <p:nvPr/>
        </p:nvSpPr>
        <p:spPr>
          <a:xfrm>
            <a:off x="5988063" y="1859550"/>
            <a:ext cx="1834817" cy="190950"/>
          </a:xfrm>
          <a:prstGeom prst="rect">
            <a:avLst/>
          </a:prstGeom>
          <a:noFill/>
        </p:spPr>
        <p:txBody>
          <a:bodyPr wrap="square" rtlCol="0">
            <a:spAutoFit/>
          </a:bodyPr>
          <a:lstStyle/>
          <a:p>
            <a:r>
              <a:rPr kumimoji="1" lang="ja-JP" altLang="en-US" sz="641" kern="1400" dirty="0">
                <a:solidFill>
                  <a:schemeClr val="bg1"/>
                </a:solidFill>
                <a:latin typeface="メイリオ" panose="020B0604030504040204" pitchFamily="50" charset="-128"/>
                <a:ea typeface="メイリオ" panose="020B0604030504040204" pitchFamily="50" charset="-128"/>
              </a:rPr>
              <a:t>〇〇〇市〇〇〇区〇〇〇丁目　〇〇〇会場</a:t>
            </a:r>
            <a:endParaRPr kumimoji="1" lang="en-US" altLang="ja-JP" sz="641" kern="1400" dirty="0">
              <a:solidFill>
                <a:schemeClr val="bg1"/>
              </a:solidFill>
              <a:latin typeface="メイリオ" panose="020B0604030504040204" pitchFamily="50" charset="-128"/>
              <a:ea typeface="メイリオ" panose="020B0604030504040204" pitchFamily="50" charset="-128"/>
            </a:endParaRPr>
          </a:p>
        </p:txBody>
      </p:sp>
      <p:sp>
        <p:nvSpPr>
          <p:cNvPr id="125" name="テキスト ボックス 124">
            <a:extLst>
              <a:ext uri="{FF2B5EF4-FFF2-40B4-BE49-F238E27FC236}">
                <a16:creationId xmlns:a16="http://schemas.microsoft.com/office/drawing/2014/main" id="{BD65A0A9-B259-4F4F-A977-C4DE7DF95DC3}"/>
              </a:ext>
            </a:extLst>
          </p:cNvPr>
          <p:cNvSpPr txBox="1"/>
          <p:nvPr/>
        </p:nvSpPr>
        <p:spPr>
          <a:xfrm>
            <a:off x="8162366" y="1853297"/>
            <a:ext cx="1172508" cy="195887"/>
          </a:xfrm>
          <a:prstGeom prst="rect">
            <a:avLst/>
          </a:prstGeom>
          <a:noFill/>
        </p:spPr>
        <p:txBody>
          <a:bodyPr wrap="square" rtlCol="0">
            <a:spAutoFit/>
          </a:bodyPr>
          <a:lstStyle/>
          <a:p>
            <a:r>
              <a:rPr kumimoji="1" lang="en-US" altLang="ja-JP" sz="673" kern="1400" dirty="0">
                <a:solidFill>
                  <a:schemeClr val="bg1"/>
                </a:solidFill>
                <a:latin typeface="メイリオ" panose="020B0604030504040204" pitchFamily="50" charset="-128"/>
                <a:ea typeface="メイリオ" panose="020B0604030504040204" pitchFamily="50" charset="-128"/>
              </a:rPr>
              <a:t>AM</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00:00</a:t>
            </a:r>
            <a:r>
              <a:rPr kumimoji="1" lang="ja-JP" altLang="en-US" sz="673" kern="1400" dirty="0">
                <a:solidFill>
                  <a:schemeClr val="bg1"/>
                </a:solidFill>
                <a:latin typeface="メイリオ" panose="020B0604030504040204" pitchFamily="50" charset="-128"/>
                <a:ea typeface="メイリオ" panose="020B0604030504040204" pitchFamily="50" charset="-128"/>
              </a:rPr>
              <a:t>～ </a:t>
            </a:r>
            <a:r>
              <a:rPr kumimoji="1" lang="en-US" altLang="ja-JP" sz="673" kern="1400" dirty="0">
                <a:solidFill>
                  <a:schemeClr val="bg1"/>
                </a:solidFill>
                <a:latin typeface="メイリオ" panose="020B0604030504040204" pitchFamily="50" charset="-128"/>
                <a:ea typeface="メイリオ" panose="020B0604030504040204" pitchFamily="50" charset="-128"/>
              </a:rPr>
              <a:t>PM 00:00</a:t>
            </a:r>
          </a:p>
        </p:txBody>
      </p:sp>
      <p:sp>
        <p:nvSpPr>
          <p:cNvPr id="126" name="正方形/長方形 125">
            <a:extLst>
              <a:ext uri="{FF2B5EF4-FFF2-40B4-BE49-F238E27FC236}">
                <a16:creationId xmlns:a16="http://schemas.microsoft.com/office/drawing/2014/main" id="{92F91728-03AC-4ED0-B310-E2D3DCE8820F}"/>
              </a:ext>
            </a:extLst>
          </p:cNvPr>
          <p:cNvSpPr/>
          <p:nvPr/>
        </p:nvSpPr>
        <p:spPr>
          <a:xfrm>
            <a:off x="5032840" y="2058025"/>
            <a:ext cx="1930626" cy="2951829"/>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7" name="正方形/長方形 126">
            <a:extLst>
              <a:ext uri="{FF2B5EF4-FFF2-40B4-BE49-F238E27FC236}">
                <a16:creationId xmlns:a16="http://schemas.microsoft.com/office/drawing/2014/main" id="{7E151A62-3C16-41F4-8721-99377D3360F2}"/>
              </a:ext>
            </a:extLst>
          </p:cNvPr>
          <p:cNvSpPr/>
          <p:nvPr/>
        </p:nvSpPr>
        <p:spPr>
          <a:xfrm>
            <a:off x="6963465" y="2058025"/>
            <a:ext cx="2840141" cy="17103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8" name="正方形/長方形 127">
            <a:extLst>
              <a:ext uri="{FF2B5EF4-FFF2-40B4-BE49-F238E27FC236}">
                <a16:creationId xmlns:a16="http://schemas.microsoft.com/office/drawing/2014/main" id="{45DEE0F5-8E7C-4494-824E-C6FF0C203246}"/>
              </a:ext>
            </a:extLst>
          </p:cNvPr>
          <p:cNvSpPr/>
          <p:nvPr/>
        </p:nvSpPr>
        <p:spPr>
          <a:xfrm>
            <a:off x="6963466" y="3763819"/>
            <a:ext cx="1930626" cy="124603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9" name="正方形/長方形 128">
            <a:extLst>
              <a:ext uri="{FF2B5EF4-FFF2-40B4-BE49-F238E27FC236}">
                <a16:creationId xmlns:a16="http://schemas.microsoft.com/office/drawing/2014/main" id="{7B2AD683-6437-4D2A-9ED1-4AD13B7839E8}"/>
              </a:ext>
            </a:extLst>
          </p:cNvPr>
          <p:cNvSpPr/>
          <p:nvPr/>
        </p:nvSpPr>
        <p:spPr>
          <a:xfrm>
            <a:off x="8894092" y="3763819"/>
            <a:ext cx="909514" cy="1246035"/>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0" name="テキスト ボックス 129">
            <a:extLst>
              <a:ext uri="{FF2B5EF4-FFF2-40B4-BE49-F238E27FC236}">
                <a16:creationId xmlns:a16="http://schemas.microsoft.com/office/drawing/2014/main" id="{41E44A91-A0D0-46C0-926C-664D8DCDD3B4}"/>
              </a:ext>
            </a:extLst>
          </p:cNvPr>
          <p:cNvSpPr txBox="1"/>
          <p:nvPr/>
        </p:nvSpPr>
        <p:spPr>
          <a:xfrm>
            <a:off x="6423722" y="5106079"/>
            <a:ext cx="1834817" cy="250197"/>
          </a:xfrm>
          <a:prstGeom prst="rect">
            <a:avLst/>
          </a:prstGeom>
          <a:noFill/>
        </p:spPr>
        <p:txBody>
          <a:bodyPr wrap="square" rtlCol="0">
            <a:spAutoFit/>
          </a:bodyPr>
          <a:lstStyle/>
          <a:p>
            <a:pPr algn="ctr"/>
            <a:r>
              <a:rPr kumimoji="1" lang="ja-JP" altLang="en-US" sz="1026" kern="1400" dirty="0">
                <a:solidFill>
                  <a:srgbClr val="64371C"/>
                </a:solidFill>
                <a:latin typeface="メイリオ" panose="020B0604030504040204" pitchFamily="50" charset="-128"/>
                <a:ea typeface="メイリオ" panose="020B0604030504040204" pitchFamily="50" charset="-128"/>
              </a:rPr>
              <a:t>暮らしが変わる快適空間</a:t>
            </a:r>
            <a:endParaRPr kumimoji="1" lang="en-US" altLang="ja-JP" sz="1026" kern="1400" dirty="0">
              <a:solidFill>
                <a:srgbClr val="64371C"/>
              </a:solidFill>
              <a:latin typeface="メイリオ" panose="020B0604030504040204" pitchFamily="50" charset="-128"/>
              <a:ea typeface="メイリオ" panose="020B0604030504040204" pitchFamily="50" charset="-128"/>
            </a:endParaRPr>
          </a:p>
        </p:txBody>
      </p:sp>
      <p:sp>
        <p:nvSpPr>
          <p:cNvPr id="131" name="テキスト ボックス 130">
            <a:extLst>
              <a:ext uri="{FF2B5EF4-FFF2-40B4-BE49-F238E27FC236}">
                <a16:creationId xmlns:a16="http://schemas.microsoft.com/office/drawing/2014/main" id="{645AB3C2-C563-4041-810F-C9B127FC1658}"/>
              </a:ext>
            </a:extLst>
          </p:cNvPr>
          <p:cNvSpPr txBox="1"/>
          <p:nvPr/>
        </p:nvSpPr>
        <p:spPr>
          <a:xfrm>
            <a:off x="5068368" y="5424350"/>
            <a:ext cx="4574851" cy="869149"/>
          </a:xfrm>
          <a:prstGeom prst="rect">
            <a:avLst/>
          </a:prstGeom>
          <a:noFill/>
        </p:spPr>
        <p:txBody>
          <a:bodyPr wrap="square" rtlCol="0">
            <a:spAutoFit/>
          </a:bodyPr>
          <a:lstStyle/>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大好きな趣味や、大切にしたい事を家作りの真ん中に据えた住まい。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施工主様のライフスタイルを考え尽くしたプランで作った遊び心あふれるオープンハウスが完成しました。</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もちろん導線設計や収納など、暮らしやすさも犠牲にしません。</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「こんな事できるんだ！」「このプラン、ウチにも欲しい！」</a:t>
            </a:r>
          </a:p>
          <a:p>
            <a:pPr algn="ctr">
              <a:lnSpc>
                <a:spcPct val="150000"/>
              </a:lnSpc>
            </a:pPr>
            <a:r>
              <a:rPr kumimoji="1" lang="ja-JP" altLang="en-US" sz="673" kern="1400" dirty="0">
                <a:solidFill>
                  <a:schemeClr val="tx1">
                    <a:lumMod val="75000"/>
                    <a:lumOff val="25000"/>
                  </a:schemeClr>
                </a:solidFill>
                <a:latin typeface="メイリオ" panose="020B0604030504040204" pitchFamily="50" charset="-128"/>
                <a:ea typeface="メイリオ" panose="020B0604030504040204" pitchFamily="50" charset="-128"/>
              </a:rPr>
              <a:t>そんなワクワク体験や発見が待っている内覧会にご家族おそろいで、足を運んでみませんか？</a:t>
            </a:r>
            <a:endParaRPr kumimoji="1" lang="en-US" altLang="ja-JP" sz="673" kern="1400"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132" name="正方形/長方形 131">
            <a:extLst>
              <a:ext uri="{FF2B5EF4-FFF2-40B4-BE49-F238E27FC236}">
                <a16:creationId xmlns:a16="http://schemas.microsoft.com/office/drawing/2014/main" id="{CFDB291F-E653-41BA-9591-EBD5A5F82859}"/>
              </a:ext>
            </a:extLst>
          </p:cNvPr>
          <p:cNvSpPr/>
          <p:nvPr/>
        </p:nvSpPr>
        <p:spPr>
          <a:xfrm>
            <a:off x="5013213" y="6401432"/>
            <a:ext cx="4807062" cy="377440"/>
          </a:xfrm>
          <a:prstGeom prst="rect">
            <a:avLst/>
          </a:prstGeom>
          <a:solidFill>
            <a:srgbClr val="6333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3" name="テキスト ボックス 132">
            <a:extLst>
              <a:ext uri="{FF2B5EF4-FFF2-40B4-BE49-F238E27FC236}">
                <a16:creationId xmlns:a16="http://schemas.microsoft.com/office/drawing/2014/main" id="{9661B679-599E-4EAB-AD1C-E4E67381ABEC}"/>
              </a:ext>
            </a:extLst>
          </p:cNvPr>
          <p:cNvSpPr txBox="1"/>
          <p:nvPr/>
        </p:nvSpPr>
        <p:spPr>
          <a:xfrm>
            <a:off x="5115409" y="6472085"/>
            <a:ext cx="1451343" cy="270074"/>
          </a:xfrm>
          <a:prstGeom prst="rect">
            <a:avLst/>
          </a:prstGeom>
          <a:noFill/>
        </p:spPr>
        <p:txBody>
          <a:bodyPr wrap="square" rtlCol="0">
            <a:spAutoFit/>
          </a:bodyPr>
          <a:lstStyle/>
          <a:p>
            <a:r>
              <a:rPr kumimoji="1" lang="ja-JP" altLang="en-US" sz="1155" kern="1400" dirty="0">
                <a:solidFill>
                  <a:schemeClr val="bg1"/>
                </a:solidFill>
                <a:latin typeface="+mn-ea"/>
              </a:rPr>
              <a:t>サンプルの会社名</a:t>
            </a:r>
          </a:p>
        </p:txBody>
      </p:sp>
      <p:sp>
        <p:nvSpPr>
          <p:cNvPr id="134" name="テキスト ボックス 133">
            <a:extLst>
              <a:ext uri="{FF2B5EF4-FFF2-40B4-BE49-F238E27FC236}">
                <a16:creationId xmlns:a16="http://schemas.microsoft.com/office/drawing/2014/main" id="{0E2798A4-5757-4C70-B2B1-0627FB94840A}"/>
              </a:ext>
            </a:extLst>
          </p:cNvPr>
          <p:cNvSpPr txBox="1"/>
          <p:nvPr/>
        </p:nvSpPr>
        <p:spPr>
          <a:xfrm>
            <a:off x="6423723" y="6449679"/>
            <a:ext cx="2102567" cy="305468"/>
          </a:xfrm>
          <a:prstGeom prst="rect">
            <a:avLst/>
          </a:prstGeom>
          <a:noFill/>
        </p:spPr>
        <p:txBody>
          <a:bodyPr wrap="square" rtlCol="0">
            <a:spAutoFit/>
          </a:bodyPr>
          <a:lstStyle/>
          <a:p>
            <a:pPr>
              <a:lnSpc>
                <a:spcPct val="120000"/>
              </a:lnSpc>
            </a:pPr>
            <a:r>
              <a:rPr kumimoji="1" lang="ja-JP" altLang="en-US" sz="577" dirty="0">
                <a:solidFill>
                  <a:schemeClr val="bg1"/>
                </a:solidFill>
                <a:latin typeface="+mn-ea"/>
              </a:rPr>
              <a:t>〒</a:t>
            </a:r>
            <a:r>
              <a:rPr kumimoji="1" lang="en-US" altLang="ja-JP" sz="577" dirty="0">
                <a:solidFill>
                  <a:schemeClr val="bg1"/>
                </a:solidFill>
                <a:latin typeface="+mn-ea"/>
              </a:rPr>
              <a:t>000-0000</a:t>
            </a:r>
            <a:r>
              <a:rPr kumimoji="1" lang="ja-JP" altLang="en-US" sz="577" dirty="0">
                <a:solidFill>
                  <a:schemeClr val="bg1"/>
                </a:solidFill>
                <a:latin typeface="+mn-ea"/>
              </a:rPr>
              <a:t> 〇〇県〇〇市〇〇区</a:t>
            </a:r>
            <a:r>
              <a:rPr kumimoji="1" lang="en-US" altLang="ja-JP" sz="577" dirty="0">
                <a:solidFill>
                  <a:schemeClr val="bg1"/>
                </a:solidFill>
                <a:latin typeface="+mn-ea"/>
              </a:rPr>
              <a:t>000-000</a:t>
            </a:r>
          </a:p>
          <a:p>
            <a:pPr>
              <a:lnSpc>
                <a:spcPct val="120000"/>
              </a:lnSpc>
            </a:pPr>
            <a:r>
              <a:rPr kumimoji="1" lang="en-US" altLang="ja-JP" sz="577" dirty="0">
                <a:solidFill>
                  <a:schemeClr val="bg1"/>
                </a:solidFill>
                <a:latin typeface="+mn-ea"/>
              </a:rPr>
              <a:t>http://www.sample.co.jp</a:t>
            </a:r>
          </a:p>
        </p:txBody>
      </p:sp>
      <p:sp>
        <p:nvSpPr>
          <p:cNvPr id="135" name="正方形/長方形 134">
            <a:extLst>
              <a:ext uri="{FF2B5EF4-FFF2-40B4-BE49-F238E27FC236}">
                <a16:creationId xmlns:a16="http://schemas.microsoft.com/office/drawing/2014/main" id="{3AAFE401-88D7-408F-B897-BEEFA22C71BE}"/>
              </a:ext>
            </a:extLst>
          </p:cNvPr>
          <p:cNvSpPr/>
          <p:nvPr/>
        </p:nvSpPr>
        <p:spPr>
          <a:xfrm>
            <a:off x="7872998" y="6449679"/>
            <a:ext cx="1824538" cy="329193"/>
          </a:xfrm>
          <a:prstGeom prst="rect">
            <a:avLst/>
          </a:prstGeom>
        </p:spPr>
        <p:txBody>
          <a:bodyPr wrap="none">
            <a:spAutoFit/>
          </a:bodyPr>
          <a:lstStyle/>
          <a:p>
            <a:r>
              <a:rPr kumimoji="1" lang="en-US" altLang="ja-JP" sz="1155" b="1" dirty="0">
                <a:solidFill>
                  <a:schemeClr val="bg1"/>
                </a:solidFill>
                <a:latin typeface="+mn-ea"/>
              </a:rPr>
              <a:t>TEL:</a:t>
            </a:r>
            <a:r>
              <a:rPr kumimoji="1" lang="en-US" altLang="ja-JP" sz="1539" b="1" dirty="0">
                <a:solidFill>
                  <a:schemeClr val="bg1"/>
                </a:solidFill>
                <a:latin typeface="+mn-ea"/>
              </a:rPr>
              <a:t>0000-000-000</a:t>
            </a:r>
            <a:endParaRPr lang="ja-JP" altLang="en-US" sz="1539" dirty="0">
              <a:solidFill>
                <a:schemeClr val="bg1"/>
              </a:solidFill>
            </a:endParaRPr>
          </a:p>
        </p:txBody>
      </p:sp>
      <p:cxnSp>
        <p:nvCxnSpPr>
          <p:cNvPr id="136" name="直線コネクタ 135">
            <a:extLst>
              <a:ext uri="{FF2B5EF4-FFF2-40B4-BE49-F238E27FC236}">
                <a16:creationId xmlns:a16="http://schemas.microsoft.com/office/drawing/2014/main" id="{E20F5804-DB5F-48D0-9824-26424FE6226A}"/>
              </a:ext>
            </a:extLst>
          </p:cNvPr>
          <p:cNvCxnSpPr>
            <a:cxnSpLocks/>
          </p:cNvCxnSpPr>
          <p:nvPr/>
        </p:nvCxnSpPr>
        <p:spPr>
          <a:xfrm>
            <a:off x="5178201" y="5352820"/>
            <a:ext cx="4279439" cy="0"/>
          </a:xfrm>
          <a:prstGeom prst="line">
            <a:avLst/>
          </a:prstGeom>
          <a:ln w="6350">
            <a:solidFill>
              <a:srgbClr val="633319"/>
            </a:solidFill>
          </a:ln>
        </p:spPr>
        <p:style>
          <a:lnRef idx="1">
            <a:schemeClr val="accent1"/>
          </a:lnRef>
          <a:fillRef idx="0">
            <a:schemeClr val="accent1"/>
          </a:fillRef>
          <a:effectRef idx="0">
            <a:schemeClr val="accent1"/>
          </a:effectRef>
          <a:fontRef idx="minor">
            <a:schemeClr val="tx1"/>
          </a:fontRef>
        </p:style>
      </p:cxnSp>
      <p:pic>
        <p:nvPicPr>
          <p:cNvPr id="137" name="図 136">
            <a:extLst>
              <a:ext uri="{FF2B5EF4-FFF2-40B4-BE49-F238E27FC236}">
                <a16:creationId xmlns:a16="http://schemas.microsoft.com/office/drawing/2014/main" id="{77AC012F-7B77-4907-B5DD-9E3ECB0D4CF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8604" y="1038321"/>
            <a:ext cx="4432426" cy="676736"/>
          </a:xfrm>
          <a:prstGeom prst="rect">
            <a:avLst/>
          </a:prstGeom>
        </p:spPr>
      </p:pic>
      <p:pic>
        <p:nvPicPr>
          <p:cNvPr id="138" name="図 137">
            <a:extLst>
              <a:ext uri="{FF2B5EF4-FFF2-40B4-BE49-F238E27FC236}">
                <a16:creationId xmlns:a16="http://schemas.microsoft.com/office/drawing/2014/main" id="{27705F12-5F18-4EF5-BEE7-651183FFC2C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86417" y="269977"/>
            <a:ext cx="1128075" cy="813309"/>
          </a:xfrm>
          <a:prstGeom prst="rect">
            <a:avLst/>
          </a:prstGeom>
        </p:spPr>
      </p:pic>
      <p:sp>
        <p:nvSpPr>
          <p:cNvPr id="139" name="テキスト ボックス 138">
            <a:extLst>
              <a:ext uri="{FF2B5EF4-FFF2-40B4-BE49-F238E27FC236}">
                <a16:creationId xmlns:a16="http://schemas.microsoft.com/office/drawing/2014/main" id="{DDD1B7E4-4220-43EB-8B4C-3FFB0D4F77D8}"/>
              </a:ext>
            </a:extLst>
          </p:cNvPr>
          <p:cNvSpPr txBox="1"/>
          <p:nvPr/>
        </p:nvSpPr>
        <p:spPr>
          <a:xfrm>
            <a:off x="8698727" y="472907"/>
            <a:ext cx="785960" cy="487185"/>
          </a:xfrm>
          <a:prstGeom prst="rect">
            <a:avLst/>
          </a:prstGeom>
          <a:noFill/>
        </p:spPr>
        <p:txBody>
          <a:bodyPr wrap="square" rtlCol="0">
            <a:spAutoFit/>
          </a:bodyPr>
          <a:lstStyle/>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OPEN</a:t>
            </a:r>
          </a:p>
          <a:p>
            <a:pPr algn="ctr"/>
            <a:r>
              <a:rPr kumimoji="1" lang="en-US" altLang="ja-JP" sz="1283" kern="1400" dirty="0">
                <a:solidFill>
                  <a:schemeClr val="bg1"/>
                </a:solidFill>
                <a:latin typeface="メイリオ" panose="020B0604030504040204" pitchFamily="50" charset="-128"/>
                <a:ea typeface="メイリオ" panose="020B0604030504040204" pitchFamily="50" charset="-128"/>
              </a:rPr>
              <a:t>HOUSE</a:t>
            </a:r>
            <a:endParaRPr kumimoji="1" lang="ja-JP" altLang="en-US" sz="2052" kern="1400" dirty="0">
              <a:solidFill>
                <a:schemeClr val="bg1"/>
              </a:solidFill>
              <a:latin typeface="メイリオ" panose="020B0604030504040204" pitchFamily="50" charset="-128"/>
              <a:ea typeface="メイリオ" panose="020B0604030504040204" pitchFamily="50" charset="-128"/>
            </a:endParaRPr>
          </a:p>
        </p:txBody>
      </p:sp>
      <p:sp>
        <p:nvSpPr>
          <p:cNvPr id="140" name="正方形/長方形 139">
            <a:extLst>
              <a:ext uri="{FF2B5EF4-FFF2-40B4-BE49-F238E27FC236}">
                <a16:creationId xmlns:a16="http://schemas.microsoft.com/office/drawing/2014/main" id="{9C3F8DE8-EA88-42B3-B787-0649ACA362E5}"/>
              </a:ext>
            </a:extLst>
          </p:cNvPr>
          <p:cNvSpPr/>
          <p:nvPr/>
        </p:nvSpPr>
        <p:spPr>
          <a:xfrm rot="10800000">
            <a:off x="-2" y="3338"/>
            <a:ext cx="9906001"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dirty="0">
              <a:latin typeface="+mn-ea"/>
            </a:endParaRPr>
          </a:p>
        </p:txBody>
      </p:sp>
      <p:sp>
        <p:nvSpPr>
          <p:cNvPr id="141" name="正方形/長方形 140">
            <a:extLst>
              <a:ext uri="{FF2B5EF4-FFF2-40B4-BE49-F238E27FC236}">
                <a16:creationId xmlns:a16="http://schemas.microsoft.com/office/drawing/2014/main" id="{BE7B1BAC-E6A6-43BC-A9E0-2246395D4381}"/>
              </a:ext>
            </a:extLst>
          </p:cNvPr>
          <p:cNvSpPr/>
          <p:nvPr/>
        </p:nvSpPr>
        <p:spPr>
          <a:xfrm>
            <a:off x="275437" y="1123405"/>
            <a:ext cx="4378233" cy="48807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42" name="正方形/長方形 141">
            <a:extLst>
              <a:ext uri="{FF2B5EF4-FFF2-40B4-BE49-F238E27FC236}">
                <a16:creationId xmlns:a16="http://schemas.microsoft.com/office/drawing/2014/main" id="{8C8499B9-1338-43CC-9134-A00C6CCD1B04}"/>
              </a:ext>
            </a:extLst>
          </p:cNvPr>
          <p:cNvSpPr/>
          <p:nvPr/>
        </p:nvSpPr>
        <p:spPr>
          <a:xfrm>
            <a:off x="165604" y="2115546"/>
            <a:ext cx="1848962" cy="285014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43" name="正方形/長方形 142">
            <a:extLst>
              <a:ext uri="{FF2B5EF4-FFF2-40B4-BE49-F238E27FC236}">
                <a16:creationId xmlns:a16="http://schemas.microsoft.com/office/drawing/2014/main" id="{4F2BB217-7EA3-4738-94FA-18862113762B}"/>
              </a:ext>
            </a:extLst>
          </p:cNvPr>
          <p:cNvSpPr/>
          <p:nvPr/>
        </p:nvSpPr>
        <p:spPr>
          <a:xfrm>
            <a:off x="224566" y="6418151"/>
            <a:ext cx="4429105" cy="32642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文字を変更することが可能です</a:t>
            </a:r>
          </a:p>
        </p:txBody>
      </p:sp>
      <p:sp>
        <p:nvSpPr>
          <p:cNvPr id="144" name="正方形/長方形 143">
            <a:extLst>
              <a:ext uri="{FF2B5EF4-FFF2-40B4-BE49-F238E27FC236}">
                <a16:creationId xmlns:a16="http://schemas.microsoft.com/office/drawing/2014/main" id="{A9450244-E1C7-4433-A706-02489F93A9DD}"/>
              </a:ext>
            </a:extLst>
          </p:cNvPr>
          <p:cNvSpPr/>
          <p:nvPr/>
        </p:nvSpPr>
        <p:spPr>
          <a:xfrm>
            <a:off x="224564" y="5116405"/>
            <a:ext cx="4429106" cy="109900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45" name="正方形/長方形 144">
            <a:extLst>
              <a:ext uri="{FF2B5EF4-FFF2-40B4-BE49-F238E27FC236}">
                <a16:creationId xmlns:a16="http://schemas.microsoft.com/office/drawing/2014/main" id="{7844BFAA-C831-490C-AA2F-3BC206360BC2}"/>
              </a:ext>
            </a:extLst>
          </p:cNvPr>
          <p:cNvSpPr/>
          <p:nvPr/>
        </p:nvSpPr>
        <p:spPr>
          <a:xfrm>
            <a:off x="1164923" y="641335"/>
            <a:ext cx="2399771" cy="3035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46" name="正方形/長方形 145">
            <a:extLst>
              <a:ext uri="{FF2B5EF4-FFF2-40B4-BE49-F238E27FC236}">
                <a16:creationId xmlns:a16="http://schemas.microsoft.com/office/drawing/2014/main" id="{83F3D263-F38E-4DD0-A1E8-7F5274A17C45}"/>
              </a:ext>
            </a:extLst>
          </p:cNvPr>
          <p:cNvSpPr/>
          <p:nvPr/>
        </p:nvSpPr>
        <p:spPr>
          <a:xfrm>
            <a:off x="3687760" y="332191"/>
            <a:ext cx="885039" cy="65888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47" name="正方形/長方形 146">
            <a:extLst>
              <a:ext uri="{FF2B5EF4-FFF2-40B4-BE49-F238E27FC236}">
                <a16:creationId xmlns:a16="http://schemas.microsoft.com/office/drawing/2014/main" id="{60EA8527-8511-4436-82ED-72E952AF3CA5}"/>
              </a:ext>
            </a:extLst>
          </p:cNvPr>
          <p:cNvSpPr/>
          <p:nvPr/>
        </p:nvSpPr>
        <p:spPr>
          <a:xfrm>
            <a:off x="637264" y="1781945"/>
            <a:ext cx="3649388" cy="27174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48" name="正方形/長方形 147">
            <a:extLst>
              <a:ext uri="{FF2B5EF4-FFF2-40B4-BE49-F238E27FC236}">
                <a16:creationId xmlns:a16="http://schemas.microsoft.com/office/drawing/2014/main" id="{3455F8CB-7838-4A9C-BEC3-1F0B43D568C2}"/>
              </a:ext>
            </a:extLst>
          </p:cNvPr>
          <p:cNvSpPr/>
          <p:nvPr/>
        </p:nvSpPr>
        <p:spPr>
          <a:xfrm>
            <a:off x="2086903" y="2115546"/>
            <a:ext cx="2638535" cy="1602788"/>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49" name="正方形/長方形 148">
            <a:extLst>
              <a:ext uri="{FF2B5EF4-FFF2-40B4-BE49-F238E27FC236}">
                <a16:creationId xmlns:a16="http://schemas.microsoft.com/office/drawing/2014/main" id="{E4581A00-9EBC-4492-83CF-6A3F3A170F6B}"/>
              </a:ext>
            </a:extLst>
          </p:cNvPr>
          <p:cNvSpPr/>
          <p:nvPr/>
        </p:nvSpPr>
        <p:spPr>
          <a:xfrm>
            <a:off x="2086904" y="3792369"/>
            <a:ext cx="1858288" cy="117331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50" name="正方形/長方形 149">
            <a:extLst>
              <a:ext uri="{FF2B5EF4-FFF2-40B4-BE49-F238E27FC236}">
                <a16:creationId xmlns:a16="http://schemas.microsoft.com/office/drawing/2014/main" id="{3F606DA3-37DD-4AFC-BB80-2EE26AFFE14A}"/>
              </a:ext>
            </a:extLst>
          </p:cNvPr>
          <p:cNvSpPr/>
          <p:nvPr/>
        </p:nvSpPr>
        <p:spPr>
          <a:xfrm>
            <a:off x="4023221" y="3792369"/>
            <a:ext cx="717234" cy="117331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51" name="正方形/長方形 150">
            <a:extLst>
              <a:ext uri="{FF2B5EF4-FFF2-40B4-BE49-F238E27FC236}">
                <a16:creationId xmlns:a16="http://schemas.microsoft.com/office/drawing/2014/main" id="{1D5D1E75-E888-47EC-BD0D-7C67315DC641}"/>
              </a:ext>
            </a:extLst>
          </p:cNvPr>
          <p:cNvSpPr/>
          <p:nvPr/>
        </p:nvSpPr>
        <p:spPr>
          <a:xfrm>
            <a:off x="5239322" y="1123405"/>
            <a:ext cx="4378233" cy="488074"/>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52" name="正方形/長方形 151">
            <a:extLst>
              <a:ext uri="{FF2B5EF4-FFF2-40B4-BE49-F238E27FC236}">
                <a16:creationId xmlns:a16="http://schemas.microsoft.com/office/drawing/2014/main" id="{9F35B375-DF44-44D6-B633-EA50300CCC56}"/>
              </a:ext>
            </a:extLst>
          </p:cNvPr>
          <p:cNvSpPr/>
          <p:nvPr/>
        </p:nvSpPr>
        <p:spPr>
          <a:xfrm>
            <a:off x="5129489" y="2115546"/>
            <a:ext cx="1848962" cy="285014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53" name="正方形/長方形 152">
            <a:extLst>
              <a:ext uri="{FF2B5EF4-FFF2-40B4-BE49-F238E27FC236}">
                <a16:creationId xmlns:a16="http://schemas.microsoft.com/office/drawing/2014/main" id="{275D8566-FE28-44DF-961E-1ABC45D7B96C}"/>
              </a:ext>
            </a:extLst>
          </p:cNvPr>
          <p:cNvSpPr/>
          <p:nvPr/>
        </p:nvSpPr>
        <p:spPr>
          <a:xfrm>
            <a:off x="5188451" y="6418151"/>
            <a:ext cx="4429105" cy="326427"/>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文字を変更することが可能です</a:t>
            </a:r>
          </a:p>
        </p:txBody>
      </p:sp>
      <p:sp>
        <p:nvSpPr>
          <p:cNvPr id="154" name="正方形/長方形 153">
            <a:extLst>
              <a:ext uri="{FF2B5EF4-FFF2-40B4-BE49-F238E27FC236}">
                <a16:creationId xmlns:a16="http://schemas.microsoft.com/office/drawing/2014/main" id="{2C5B517F-937B-4727-AEE6-C762F28D4001}"/>
              </a:ext>
            </a:extLst>
          </p:cNvPr>
          <p:cNvSpPr/>
          <p:nvPr/>
        </p:nvSpPr>
        <p:spPr>
          <a:xfrm>
            <a:off x="5188449" y="5116405"/>
            <a:ext cx="4429106" cy="109900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55" name="正方形/長方形 154">
            <a:extLst>
              <a:ext uri="{FF2B5EF4-FFF2-40B4-BE49-F238E27FC236}">
                <a16:creationId xmlns:a16="http://schemas.microsoft.com/office/drawing/2014/main" id="{857A9758-A07D-4D70-A21A-488BCA1398DB}"/>
              </a:ext>
            </a:extLst>
          </p:cNvPr>
          <p:cNvSpPr/>
          <p:nvPr/>
        </p:nvSpPr>
        <p:spPr>
          <a:xfrm>
            <a:off x="6128808" y="641335"/>
            <a:ext cx="2399771" cy="30358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56" name="正方形/長方形 155">
            <a:extLst>
              <a:ext uri="{FF2B5EF4-FFF2-40B4-BE49-F238E27FC236}">
                <a16:creationId xmlns:a16="http://schemas.microsoft.com/office/drawing/2014/main" id="{E8EB0C14-A749-4182-8949-C36C13DDC1D8}"/>
              </a:ext>
            </a:extLst>
          </p:cNvPr>
          <p:cNvSpPr/>
          <p:nvPr/>
        </p:nvSpPr>
        <p:spPr>
          <a:xfrm>
            <a:off x="8651645" y="332191"/>
            <a:ext cx="885039" cy="65888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57" name="正方形/長方形 156">
            <a:extLst>
              <a:ext uri="{FF2B5EF4-FFF2-40B4-BE49-F238E27FC236}">
                <a16:creationId xmlns:a16="http://schemas.microsoft.com/office/drawing/2014/main" id="{ADCCD9CF-C9ED-4282-8F94-9DFE21D940DE}"/>
              </a:ext>
            </a:extLst>
          </p:cNvPr>
          <p:cNvSpPr/>
          <p:nvPr/>
        </p:nvSpPr>
        <p:spPr>
          <a:xfrm>
            <a:off x="5601149" y="1781945"/>
            <a:ext cx="3649388" cy="271742"/>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1155" b="1" dirty="0">
                <a:latin typeface="+mn-ea"/>
              </a:rPr>
              <a:t>文字を変更することが可能です</a:t>
            </a:r>
          </a:p>
        </p:txBody>
      </p:sp>
      <p:sp>
        <p:nvSpPr>
          <p:cNvPr id="158" name="正方形/長方形 157">
            <a:extLst>
              <a:ext uri="{FF2B5EF4-FFF2-40B4-BE49-F238E27FC236}">
                <a16:creationId xmlns:a16="http://schemas.microsoft.com/office/drawing/2014/main" id="{C068A0C0-2E1A-4C8C-886F-D5E04DC127E7}"/>
              </a:ext>
            </a:extLst>
          </p:cNvPr>
          <p:cNvSpPr/>
          <p:nvPr/>
        </p:nvSpPr>
        <p:spPr>
          <a:xfrm>
            <a:off x="7050788" y="2115546"/>
            <a:ext cx="2638535" cy="1602788"/>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59" name="正方形/長方形 158">
            <a:extLst>
              <a:ext uri="{FF2B5EF4-FFF2-40B4-BE49-F238E27FC236}">
                <a16:creationId xmlns:a16="http://schemas.microsoft.com/office/drawing/2014/main" id="{E015FE54-6B05-4D01-84CB-0E974267CABC}"/>
              </a:ext>
            </a:extLst>
          </p:cNvPr>
          <p:cNvSpPr/>
          <p:nvPr/>
        </p:nvSpPr>
        <p:spPr>
          <a:xfrm>
            <a:off x="7050789" y="3792369"/>
            <a:ext cx="1858288" cy="117331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
        <p:nvSpPr>
          <p:cNvPr id="160" name="正方形/長方形 159">
            <a:extLst>
              <a:ext uri="{FF2B5EF4-FFF2-40B4-BE49-F238E27FC236}">
                <a16:creationId xmlns:a16="http://schemas.microsoft.com/office/drawing/2014/main" id="{E8975A48-4AB9-46D9-931B-F363639BE913}"/>
              </a:ext>
            </a:extLst>
          </p:cNvPr>
          <p:cNvSpPr/>
          <p:nvPr/>
        </p:nvSpPr>
        <p:spPr>
          <a:xfrm>
            <a:off x="8987106" y="3792369"/>
            <a:ext cx="717234" cy="1173317"/>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latin typeface="+mn-ea"/>
              </a:rPr>
              <a:t>写真を入れることができます</a:t>
            </a:r>
          </a:p>
        </p:txBody>
      </p:sp>
    </p:spTree>
    <p:extLst>
      <p:ext uri="{BB962C8B-B14F-4D97-AF65-F5344CB8AC3E}">
        <p14:creationId xmlns:p14="http://schemas.microsoft.com/office/powerpoint/2010/main" val="11537574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テキスト ボックス 16"/>
          <p:cNvSpPr txBox="1"/>
          <p:nvPr/>
        </p:nvSpPr>
        <p:spPr>
          <a:xfrm>
            <a:off x="1013259" y="756526"/>
            <a:ext cx="7927522" cy="208822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633" b="1" dirty="0">
                <a:solidFill>
                  <a:prstClr val="black"/>
                </a:solidFill>
                <a:latin typeface="ＭＳ Ｐゴシック" panose="020B0600070205080204" pitchFamily="50" charset="-128"/>
                <a:ea typeface="ＭＳ Ｐゴシック" panose="020B0600070205080204" pitchFamily="50" charset="-128"/>
              </a:rPr>
              <a:t>POP</a:t>
            </a:r>
            <a:r>
              <a:rPr lang="ja-JP" altLang="en-US" sz="1633"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1089"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1089" dirty="0">
                <a:solidFill>
                  <a:prstClr val="black"/>
                </a:solidFill>
                <a:latin typeface="ＭＳ Ｐゴシック" panose="020B0600070205080204" pitchFamily="50" charset="-128"/>
                <a:ea typeface="ＭＳ Ｐゴシック" panose="020B0600070205080204" pitchFamily="50" charset="-128"/>
              </a:rPr>
              <a:t>PowerPoint</a:t>
            </a:r>
            <a:r>
              <a:rPr lang="ja-JP" altLang="en-US" sz="1089"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1089"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1089" dirty="0">
                <a:solidFill>
                  <a:prstClr val="black"/>
                </a:solidFill>
                <a:latin typeface="ＭＳ Ｐゴシック" panose="020B0600070205080204" pitchFamily="50" charset="-128"/>
                <a:ea typeface="ＭＳ Ｐゴシック" panose="020B0600070205080204" pitchFamily="50" charset="-128"/>
              </a:rPr>
              <a:t>(</a:t>
            </a:r>
            <a:r>
              <a:rPr lang="ja-JP" altLang="en-US" sz="1089"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1089" dirty="0">
                <a:solidFill>
                  <a:prstClr val="black"/>
                </a:solidFill>
                <a:latin typeface="ＭＳ Ｐゴシック" panose="020B0600070205080204" pitchFamily="50" charset="-128"/>
                <a:ea typeface="ＭＳ Ｐゴシック" panose="020B0600070205080204" pitchFamily="50" charset="-128"/>
              </a:rPr>
              <a:t>)</a:t>
            </a:r>
            <a:r>
              <a:rPr lang="ja-JP" altLang="en-US" sz="1089"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1089"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1089"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1089"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089"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1089"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728580473"/>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417</TotalTime>
  <Words>802</Words>
  <Application>Microsoft Office PowerPoint</Application>
  <PresentationFormat>A4 210 x 297 mm</PresentationFormat>
  <Paragraphs>116</Paragraphs>
  <Slides>3</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3</vt:i4>
      </vt:variant>
    </vt:vector>
  </HeadingPairs>
  <TitlesOfParts>
    <vt:vector size="11" baseType="lpstr">
      <vt:lpstr>ＭＳ Ｐゴシック</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fukui</dc:creator>
  <cp:lastModifiedBy>y-kohori</cp:lastModifiedBy>
  <cp:revision>57</cp:revision>
  <dcterms:created xsi:type="dcterms:W3CDTF">2016-11-25T08:55:21Z</dcterms:created>
  <dcterms:modified xsi:type="dcterms:W3CDTF">2017-09-14T08:07:32Z</dcterms:modified>
</cp:coreProperties>
</file>