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9" r:id="rId3"/>
    <p:sldId id="257"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371C"/>
    <a:srgbClr val="63341A"/>
    <a:srgbClr val="633319"/>
    <a:srgbClr val="B3926E"/>
    <a:srgbClr val="A90000"/>
    <a:srgbClr val="4A2D1A"/>
    <a:srgbClr val="422411"/>
    <a:srgbClr val="000000"/>
    <a:srgbClr val="6D3E0C"/>
    <a:srgbClr val="FEF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97" autoAdjust="0"/>
    <p:restoredTop sz="94660"/>
  </p:normalViewPr>
  <p:slideViewPr>
    <p:cSldViewPr snapToGrid="0" showGuides="1">
      <p:cViewPr>
        <p:scale>
          <a:sx n="75" d="100"/>
          <a:sy n="75" d="100"/>
        </p:scale>
        <p:origin x="2670" y="126"/>
      </p:cViewPr>
      <p:guideLst>
        <p:guide orient="horz" pos="3368"/>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734C6B6-B7D0-47E5-A375-BF8CA7954C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 y="0"/>
            <a:ext cx="7559529" cy="10691813"/>
          </a:xfrm>
          <a:prstGeom prst="rect">
            <a:avLst/>
          </a:prstGeom>
        </p:spPr>
      </p:pic>
    </p:spTree>
    <p:extLst>
      <p:ext uri="{BB962C8B-B14F-4D97-AF65-F5344CB8AC3E}">
        <p14:creationId xmlns:p14="http://schemas.microsoft.com/office/powerpoint/2010/main" val="3658028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2017/9/14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9631920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656C1568-192F-4506-B993-4A80345A62F1}" type="datetimeFigureOut">
              <a:rPr kumimoji="1" lang="ja-JP" altLang="en-US" smtClean="0"/>
              <a:t>2017/9/14</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400548420"/>
      </p:ext>
    </p:extLst>
  </p:cSld>
  <p:clrMap bg1="lt1" tx1="dk1" bg2="lt2" tx2="dk2" accent1="accent1" accent2="accent2" accent3="accent3" accent4="accent4" accent5="accent5" accent6="accent6" hlink="hlink" folHlink="folHlink"/>
  <p:sldLayoutIdLst>
    <p:sldLayoutId id="2147483673" r:id="rId1"/>
    <p:sldLayoutId id="2147483683" r:id="rId2"/>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6A81FDA7-3BED-4BF7-91C5-060AF6507E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9044" y="431584"/>
            <a:ext cx="481585" cy="478537"/>
          </a:xfrm>
          <a:prstGeom prst="rect">
            <a:avLst/>
          </a:prstGeom>
        </p:spPr>
      </p:pic>
      <p:sp>
        <p:nvSpPr>
          <p:cNvPr id="38" name="テキスト ボックス 37">
            <a:extLst>
              <a:ext uri="{FF2B5EF4-FFF2-40B4-BE49-F238E27FC236}">
                <a16:creationId xmlns:a16="http://schemas.microsoft.com/office/drawing/2014/main" id="{1A8D2E9B-DE7F-4351-9852-A92221AB3EAF}"/>
              </a:ext>
            </a:extLst>
          </p:cNvPr>
          <p:cNvSpPr txBox="1"/>
          <p:nvPr/>
        </p:nvSpPr>
        <p:spPr>
          <a:xfrm>
            <a:off x="3776552" y="1028044"/>
            <a:ext cx="1954503" cy="523220"/>
          </a:xfrm>
          <a:prstGeom prst="rect">
            <a:avLst/>
          </a:prstGeom>
          <a:noFill/>
        </p:spPr>
        <p:txBody>
          <a:bodyPr wrap="square" rtlCol="0">
            <a:spAutoFit/>
          </a:bodyPr>
          <a:lstStyle/>
          <a:p>
            <a:r>
              <a:rPr kumimoji="1" lang="ja-JP" altLang="en-US" sz="2750" kern="1400" dirty="0">
                <a:solidFill>
                  <a:srgbClr val="63341A"/>
                </a:solidFill>
                <a:latin typeface="メイリオ" panose="020B0604030504040204" pitchFamily="50" charset="-128"/>
                <a:ea typeface="メイリオ" panose="020B0604030504040204" pitchFamily="50" charset="-128"/>
              </a:rPr>
              <a:t>～</a:t>
            </a:r>
            <a:r>
              <a:rPr kumimoji="1" lang="en-US" altLang="ja-JP" sz="2750" kern="1400" dirty="0">
                <a:solidFill>
                  <a:srgbClr val="63341A"/>
                </a:solidFill>
                <a:latin typeface="メイリオ" panose="020B0604030504040204" pitchFamily="50" charset="-128"/>
                <a:ea typeface="メイリオ" panose="020B0604030504040204" pitchFamily="50" charset="-128"/>
              </a:rPr>
              <a:t>00/00</a:t>
            </a:r>
            <a:endParaRPr kumimoji="1" lang="ja-JP" altLang="en-US" sz="2750" kern="1400" dirty="0">
              <a:solidFill>
                <a:srgbClr val="63341A"/>
              </a:solidFill>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E1A10C08-0E85-472A-A57F-128C8D78AB2A}"/>
              </a:ext>
            </a:extLst>
          </p:cNvPr>
          <p:cNvSpPr txBox="1"/>
          <p:nvPr/>
        </p:nvSpPr>
        <p:spPr>
          <a:xfrm>
            <a:off x="2028026" y="1028044"/>
            <a:ext cx="1806999" cy="515526"/>
          </a:xfrm>
          <a:prstGeom prst="rect">
            <a:avLst/>
          </a:prstGeom>
          <a:noFill/>
        </p:spPr>
        <p:txBody>
          <a:bodyPr wrap="square" rtlCol="0">
            <a:spAutoFit/>
          </a:bodyPr>
          <a:lstStyle/>
          <a:p>
            <a:r>
              <a:rPr kumimoji="1" lang="en-US" altLang="ja-JP" sz="1400" kern="1400" dirty="0">
                <a:solidFill>
                  <a:srgbClr val="63341A"/>
                </a:solidFill>
                <a:latin typeface="メイリオ" panose="020B0604030504040204" pitchFamily="50" charset="-128"/>
                <a:ea typeface="メイリオ" panose="020B0604030504040204" pitchFamily="50" charset="-128"/>
              </a:rPr>
              <a:t>2017</a:t>
            </a:r>
            <a:r>
              <a:rPr kumimoji="1" lang="en-US" altLang="ja-JP" sz="1600" kern="1400" dirty="0">
                <a:solidFill>
                  <a:srgbClr val="63341A"/>
                </a:solidFill>
                <a:latin typeface="メイリオ" panose="020B0604030504040204" pitchFamily="50" charset="-128"/>
                <a:ea typeface="メイリオ" panose="020B0604030504040204" pitchFamily="50" charset="-128"/>
              </a:rPr>
              <a:t>.</a:t>
            </a:r>
            <a:r>
              <a:rPr kumimoji="1" lang="en-US" altLang="ja-JP" sz="2750" kern="1400" dirty="0">
                <a:solidFill>
                  <a:srgbClr val="63341A"/>
                </a:solidFill>
                <a:latin typeface="メイリオ" panose="020B0604030504040204" pitchFamily="50" charset="-128"/>
                <a:ea typeface="メイリオ" panose="020B0604030504040204" pitchFamily="50" charset="-128"/>
              </a:rPr>
              <a:t>00/00</a:t>
            </a:r>
            <a:endParaRPr kumimoji="1" lang="ja-JP" altLang="en-US" sz="2750" kern="1400" dirty="0">
              <a:solidFill>
                <a:srgbClr val="63341A"/>
              </a:solidFill>
              <a:latin typeface="メイリオ" panose="020B0604030504040204" pitchFamily="50" charset="-128"/>
              <a:ea typeface="メイリオ" panose="020B0604030504040204" pitchFamily="50" charset="-128"/>
            </a:endParaRPr>
          </a:p>
        </p:txBody>
      </p:sp>
      <p:grpSp>
        <p:nvGrpSpPr>
          <p:cNvPr id="43" name="グループ化 42">
            <a:extLst>
              <a:ext uri="{FF2B5EF4-FFF2-40B4-BE49-F238E27FC236}">
                <a16:creationId xmlns:a16="http://schemas.microsoft.com/office/drawing/2014/main" id="{B2CC6F5A-F5AC-4BC6-AE38-A6B741BB4FC9}"/>
              </a:ext>
            </a:extLst>
          </p:cNvPr>
          <p:cNvGrpSpPr/>
          <p:nvPr/>
        </p:nvGrpSpPr>
        <p:grpSpPr>
          <a:xfrm>
            <a:off x="3594700" y="1210391"/>
            <a:ext cx="325710" cy="200055"/>
            <a:chOff x="3275139" y="1178641"/>
            <a:chExt cx="325710" cy="200055"/>
          </a:xfrm>
        </p:grpSpPr>
        <p:sp>
          <p:nvSpPr>
            <p:cNvPr id="44" name="楕円 43">
              <a:extLst>
                <a:ext uri="{FF2B5EF4-FFF2-40B4-BE49-F238E27FC236}">
                  <a16:creationId xmlns:a16="http://schemas.microsoft.com/office/drawing/2014/main" id="{6EFABD79-1F3F-4897-AB2E-10C6D7349CD0}"/>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9A9B68AA-02C0-44E4-9DA0-BF86AF081380}"/>
                </a:ext>
              </a:extLst>
            </p:cNvPr>
            <p:cNvSpPr txBox="1"/>
            <p:nvPr/>
          </p:nvSpPr>
          <p:spPr>
            <a:xfrm>
              <a:off x="3275139" y="1178641"/>
              <a:ext cx="325710" cy="200055"/>
            </a:xfrm>
            <a:prstGeom prst="rect">
              <a:avLst/>
            </a:prstGeom>
            <a:noFill/>
          </p:spPr>
          <p:txBody>
            <a:bodyPr wrap="square" rtlCol="0">
              <a:spAutoFit/>
            </a:bodyPr>
            <a:lstStyle/>
            <a:p>
              <a:pPr algn="ctr"/>
              <a:r>
                <a:rPr kumimoji="1" lang="ja-JP" altLang="en-US" sz="700" kern="1400" dirty="0">
                  <a:solidFill>
                    <a:schemeClr val="bg1"/>
                  </a:solidFill>
                  <a:latin typeface="メイリオ" panose="020B0604030504040204" pitchFamily="50" charset="-128"/>
                  <a:ea typeface="メイリオ" panose="020B0604030504040204" pitchFamily="50" charset="-128"/>
                </a:rPr>
                <a:t>土</a:t>
              </a:r>
              <a:endParaRPr kumimoji="1" lang="ja-JP" altLang="en-US" sz="1000" kern="1400" dirty="0">
                <a:solidFill>
                  <a:schemeClr val="bg1"/>
                </a:solidFill>
                <a:latin typeface="メイリオ" panose="020B0604030504040204" pitchFamily="50" charset="-128"/>
                <a:ea typeface="メイリオ" panose="020B0604030504040204" pitchFamily="50" charset="-128"/>
              </a:endParaRPr>
            </a:p>
          </p:txBody>
        </p:sp>
      </p:grpSp>
      <p:grpSp>
        <p:nvGrpSpPr>
          <p:cNvPr id="46" name="グループ化 45">
            <a:extLst>
              <a:ext uri="{FF2B5EF4-FFF2-40B4-BE49-F238E27FC236}">
                <a16:creationId xmlns:a16="http://schemas.microsoft.com/office/drawing/2014/main" id="{FD7E786B-1497-4B12-A928-67874E32B74A}"/>
              </a:ext>
            </a:extLst>
          </p:cNvPr>
          <p:cNvGrpSpPr/>
          <p:nvPr/>
        </p:nvGrpSpPr>
        <p:grpSpPr>
          <a:xfrm>
            <a:off x="5175005" y="1210391"/>
            <a:ext cx="325710" cy="200055"/>
            <a:chOff x="5168655" y="1178641"/>
            <a:chExt cx="325710" cy="200055"/>
          </a:xfrm>
        </p:grpSpPr>
        <p:sp>
          <p:nvSpPr>
            <p:cNvPr id="47" name="楕円 46">
              <a:extLst>
                <a:ext uri="{FF2B5EF4-FFF2-40B4-BE49-F238E27FC236}">
                  <a16:creationId xmlns:a16="http://schemas.microsoft.com/office/drawing/2014/main" id="{CDC881C1-8CB8-4F92-B85B-5BBFAF8C6909}"/>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0123E85E-8C38-4FD7-91F3-EEA79036A94E}"/>
                </a:ext>
              </a:extLst>
            </p:cNvPr>
            <p:cNvSpPr txBox="1"/>
            <p:nvPr/>
          </p:nvSpPr>
          <p:spPr>
            <a:xfrm>
              <a:off x="5168655" y="1178641"/>
              <a:ext cx="325710" cy="200055"/>
            </a:xfrm>
            <a:prstGeom prst="rect">
              <a:avLst/>
            </a:prstGeom>
            <a:noFill/>
          </p:spPr>
          <p:txBody>
            <a:bodyPr wrap="square" rtlCol="0">
              <a:spAutoFit/>
            </a:bodyPr>
            <a:lstStyle/>
            <a:p>
              <a:pPr algn="ctr"/>
              <a:r>
                <a:rPr kumimoji="1" lang="ja-JP" altLang="en-US" sz="700" kern="1400" dirty="0">
                  <a:solidFill>
                    <a:schemeClr val="bg1"/>
                  </a:solidFill>
                  <a:latin typeface="メイリオ" panose="020B0604030504040204" pitchFamily="50" charset="-128"/>
                  <a:ea typeface="メイリオ" panose="020B0604030504040204" pitchFamily="50" charset="-128"/>
                </a:rPr>
                <a:t>日</a:t>
              </a:r>
              <a:endParaRPr kumimoji="1" lang="ja-JP" altLang="en-US" sz="1000" kern="1400" dirty="0">
                <a:solidFill>
                  <a:schemeClr val="bg1"/>
                </a:solidFill>
                <a:latin typeface="メイリオ" panose="020B0604030504040204" pitchFamily="50" charset="-128"/>
                <a:ea typeface="メイリオ" panose="020B0604030504040204" pitchFamily="50" charset="-128"/>
              </a:endParaRPr>
            </a:p>
          </p:txBody>
        </p:sp>
      </p:grpSp>
      <p:cxnSp>
        <p:nvCxnSpPr>
          <p:cNvPr id="18" name="直線コネクタ 17">
            <a:extLst>
              <a:ext uri="{FF2B5EF4-FFF2-40B4-BE49-F238E27FC236}">
                <a16:creationId xmlns:a16="http://schemas.microsoft.com/office/drawing/2014/main" id="{E5789E2C-625B-42E5-9BE1-6DE8A858B629}"/>
              </a:ext>
            </a:extLst>
          </p:cNvPr>
          <p:cNvCxnSpPr/>
          <p:nvPr/>
        </p:nvCxnSpPr>
        <p:spPr>
          <a:xfrm>
            <a:off x="2028026" y="1017295"/>
            <a:ext cx="345202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E7D6639D-0BC3-410A-94E5-B03F47620CBA}"/>
              </a:ext>
            </a:extLst>
          </p:cNvPr>
          <p:cNvCxnSpPr/>
          <p:nvPr/>
        </p:nvCxnSpPr>
        <p:spPr>
          <a:xfrm>
            <a:off x="2028026" y="1449095"/>
            <a:ext cx="345202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9C44D87E-5C85-4BBC-A77E-E5B2FDFC48E4}"/>
              </a:ext>
            </a:extLst>
          </p:cNvPr>
          <p:cNvSpPr/>
          <p:nvPr/>
        </p:nvSpPr>
        <p:spPr>
          <a:xfrm>
            <a:off x="146050" y="2794158"/>
            <a:ext cx="7289800" cy="414359"/>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866BED2E-E6E9-4907-B556-0B87BB501AFF}"/>
              </a:ext>
            </a:extLst>
          </p:cNvPr>
          <p:cNvSpPr/>
          <p:nvPr/>
        </p:nvSpPr>
        <p:spPr>
          <a:xfrm>
            <a:off x="4438650" y="2911789"/>
            <a:ext cx="562576" cy="179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id="{780FCFF2-9F48-4D12-B728-65E669D4CE26}"/>
              </a:ext>
            </a:extLst>
          </p:cNvPr>
          <p:cNvSpPr txBox="1"/>
          <p:nvPr/>
        </p:nvSpPr>
        <p:spPr>
          <a:xfrm>
            <a:off x="4308620" y="2902834"/>
            <a:ext cx="822636" cy="230832"/>
          </a:xfrm>
          <a:prstGeom prst="rect">
            <a:avLst/>
          </a:prstGeom>
          <a:noFill/>
        </p:spPr>
        <p:txBody>
          <a:bodyPr wrap="square" rtlCol="0">
            <a:spAutoFit/>
          </a:bodyPr>
          <a:lstStyle/>
          <a:p>
            <a:pPr algn="ctr"/>
            <a:r>
              <a:rPr kumimoji="1" lang="ja-JP" altLang="en-US" sz="900" kern="1400" dirty="0">
                <a:solidFill>
                  <a:srgbClr val="63341A"/>
                </a:solidFill>
                <a:latin typeface="メイリオ" panose="020B0604030504040204" pitchFamily="50" charset="-128"/>
                <a:ea typeface="メイリオ" panose="020B0604030504040204" pitchFamily="50" charset="-128"/>
              </a:rPr>
              <a:t>時 間</a:t>
            </a:r>
          </a:p>
        </p:txBody>
      </p:sp>
      <p:sp>
        <p:nvSpPr>
          <p:cNvPr id="52" name="正方形/長方形 51">
            <a:extLst>
              <a:ext uri="{FF2B5EF4-FFF2-40B4-BE49-F238E27FC236}">
                <a16:creationId xmlns:a16="http://schemas.microsoft.com/office/drawing/2014/main" id="{D0434430-912F-4DE1-8253-DFD5DA5623ED}"/>
              </a:ext>
            </a:extLst>
          </p:cNvPr>
          <p:cNvSpPr/>
          <p:nvPr/>
        </p:nvSpPr>
        <p:spPr>
          <a:xfrm>
            <a:off x="1066800" y="2911789"/>
            <a:ext cx="562576" cy="179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49BF1B89-CBD0-4C1A-A5A1-7E016707773D}"/>
              </a:ext>
            </a:extLst>
          </p:cNvPr>
          <p:cNvSpPr txBox="1"/>
          <p:nvPr/>
        </p:nvSpPr>
        <p:spPr>
          <a:xfrm>
            <a:off x="936770" y="2902834"/>
            <a:ext cx="822636" cy="230832"/>
          </a:xfrm>
          <a:prstGeom prst="rect">
            <a:avLst/>
          </a:prstGeom>
          <a:noFill/>
        </p:spPr>
        <p:txBody>
          <a:bodyPr wrap="square" rtlCol="0">
            <a:spAutoFit/>
          </a:bodyPr>
          <a:lstStyle/>
          <a:p>
            <a:pPr algn="ctr"/>
            <a:r>
              <a:rPr kumimoji="1" lang="ja-JP" altLang="en-US" sz="900" kern="1400" dirty="0">
                <a:solidFill>
                  <a:srgbClr val="63341A"/>
                </a:solidFill>
                <a:latin typeface="メイリオ" panose="020B0604030504040204" pitchFamily="50" charset="-128"/>
                <a:ea typeface="メイリオ" panose="020B0604030504040204" pitchFamily="50" charset="-128"/>
              </a:rPr>
              <a:t>会 場</a:t>
            </a:r>
          </a:p>
        </p:txBody>
      </p:sp>
      <p:sp>
        <p:nvSpPr>
          <p:cNvPr id="54" name="テキスト ボックス 53">
            <a:extLst>
              <a:ext uri="{FF2B5EF4-FFF2-40B4-BE49-F238E27FC236}">
                <a16:creationId xmlns:a16="http://schemas.microsoft.com/office/drawing/2014/main" id="{1FFA38C4-39D3-403A-934E-1972F0936AA7}"/>
              </a:ext>
            </a:extLst>
          </p:cNvPr>
          <p:cNvSpPr txBox="1"/>
          <p:nvPr/>
        </p:nvSpPr>
        <p:spPr>
          <a:xfrm>
            <a:off x="1635270" y="2899089"/>
            <a:ext cx="2860530" cy="246221"/>
          </a:xfrm>
          <a:prstGeom prst="rect">
            <a:avLst/>
          </a:prstGeom>
          <a:noFill/>
        </p:spPr>
        <p:txBody>
          <a:bodyPr wrap="square" rtlCol="0">
            <a:spAutoFit/>
          </a:bodyPr>
          <a:lstStyle/>
          <a:p>
            <a:r>
              <a:rPr kumimoji="1" lang="ja-JP" altLang="en-US" sz="1000"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1000" kern="1400" dirty="0">
              <a:solidFill>
                <a:schemeClr val="bg1"/>
              </a:solidFill>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C86911F4-F775-4965-8600-A8349CA03EC5}"/>
              </a:ext>
            </a:extLst>
          </p:cNvPr>
          <p:cNvSpPr txBox="1"/>
          <p:nvPr/>
        </p:nvSpPr>
        <p:spPr>
          <a:xfrm>
            <a:off x="5025068" y="2889341"/>
            <a:ext cx="1827972" cy="261610"/>
          </a:xfrm>
          <a:prstGeom prst="rect">
            <a:avLst/>
          </a:prstGeom>
          <a:noFill/>
        </p:spPr>
        <p:txBody>
          <a:bodyPr wrap="square" rtlCol="0">
            <a:spAutoFit/>
          </a:bodyPr>
          <a:lstStyle/>
          <a:p>
            <a:r>
              <a:rPr kumimoji="1" lang="en-US" altLang="ja-JP" sz="1050" kern="1400" dirty="0">
                <a:solidFill>
                  <a:schemeClr val="bg1"/>
                </a:solidFill>
                <a:latin typeface="メイリオ" panose="020B0604030504040204" pitchFamily="50" charset="-128"/>
                <a:ea typeface="メイリオ" panose="020B0604030504040204" pitchFamily="50" charset="-128"/>
              </a:rPr>
              <a:t>AM</a:t>
            </a:r>
            <a:r>
              <a:rPr kumimoji="1" lang="ja-JP" altLang="en-US" sz="1050" kern="1400" dirty="0">
                <a:solidFill>
                  <a:schemeClr val="bg1"/>
                </a:solidFill>
                <a:latin typeface="メイリオ" panose="020B0604030504040204" pitchFamily="50" charset="-128"/>
                <a:ea typeface="メイリオ" panose="020B0604030504040204" pitchFamily="50" charset="-128"/>
              </a:rPr>
              <a:t> </a:t>
            </a:r>
            <a:r>
              <a:rPr kumimoji="1" lang="en-US" altLang="ja-JP" sz="1050" kern="1400" dirty="0">
                <a:solidFill>
                  <a:schemeClr val="bg1"/>
                </a:solidFill>
                <a:latin typeface="メイリオ" panose="020B0604030504040204" pitchFamily="50" charset="-128"/>
                <a:ea typeface="メイリオ" panose="020B0604030504040204" pitchFamily="50" charset="-128"/>
              </a:rPr>
              <a:t>00:00</a:t>
            </a:r>
            <a:r>
              <a:rPr kumimoji="1" lang="ja-JP" altLang="en-US" sz="1050" kern="1400" dirty="0">
                <a:solidFill>
                  <a:schemeClr val="bg1"/>
                </a:solidFill>
                <a:latin typeface="メイリオ" panose="020B0604030504040204" pitchFamily="50" charset="-128"/>
                <a:ea typeface="メイリオ" panose="020B0604030504040204" pitchFamily="50" charset="-128"/>
              </a:rPr>
              <a:t>～ </a:t>
            </a:r>
            <a:r>
              <a:rPr kumimoji="1" lang="en-US" altLang="ja-JP" sz="1050" kern="1400" dirty="0">
                <a:solidFill>
                  <a:schemeClr val="bg1"/>
                </a:solidFill>
                <a:latin typeface="メイリオ" panose="020B0604030504040204" pitchFamily="50" charset="-128"/>
                <a:ea typeface="メイリオ" panose="020B0604030504040204" pitchFamily="50" charset="-128"/>
              </a:rPr>
              <a:t>PM 00:00</a:t>
            </a:r>
          </a:p>
        </p:txBody>
      </p:sp>
      <p:sp>
        <p:nvSpPr>
          <p:cNvPr id="22" name="正方形/長方形 21">
            <a:extLst>
              <a:ext uri="{FF2B5EF4-FFF2-40B4-BE49-F238E27FC236}">
                <a16:creationId xmlns:a16="http://schemas.microsoft.com/office/drawing/2014/main" id="{EA6B8B55-54A6-4671-995F-278B2F4BF6D7}"/>
              </a:ext>
            </a:extLst>
          </p:cNvPr>
          <p:cNvSpPr/>
          <p:nvPr/>
        </p:nvSpPr>
        <p:spPr>
          <a:xfrm>
            <a:off x="146050" y="3208517"/>
            <a:ext cx="3009900" cy="46019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EB15C5B4-9CCB-4F15-8DAF-5B654374ACF8}"/>
              </a:ext>
            </a:extLst>
          </p:cNvPr>
          <p:cNvSpPr/>
          <p:nvPr/>
        </p:nvSpPr>
        <p:spPr>
          <a:xfrm>
            <a:off x="3155950" y="3208517"/>
            <a:ext cx="4249738" cy="26665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F3F6D53B-E856-4F1E-9813-2CE046A49B19}"/>
              </a:ext>
            </a:extLst>
          </p:cNvPr>
          <p:cNvSpPr/>
          <p:nvPr/>
        </p:nvSpPr>
        <p:spPr>
          <a:xfrm>
            <a:off x="3155950" y="5867897"/>
            <a:ext cx="3009900" cy="1942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7ABF700E-66D2-41C8-BBE7-F208D1B42992}"/>
              </a:ext>
            </a:extLst>
          </p:cNvPr>
          <p:cNvSpPr/>
          <p:nvPr/>
        </p:nvSpPr>
        <p:spPr>
          <a:xfrm>
            <a:off x="6165850" y="5867897"/>
            <a:ext cx="1239838" cy="19426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23C03550-420B-4FBA-B81F-66CA4C6FDA00}"/>
              </a:ext>
            </a:extLst>
          </p:cNvPr>
          <p:cNvSpPr txBox="1"/>
          <p:nvPr/>
        </p:nvSpPr>
        <p:spPr>
          <a:xfrm>
            <a:off x="2314475" y="7960519"/>
            <a:ext cx="2860530" cy="338554"/>
          </a:xfrm>
          <a:prstGeom prst="rect">
            <a:avLst/>
          </a:prstGeom>
          <a:noFill/>
        </p:spPr>
        <p:txBody>
          <a:bodyPr wrap="square" rtlCol="0">
            <a:spAutoFit/>
          </a:bodyPr>
          <a:lstStyle/>
          <a:p>
            <a:pPr algn="ctr"/>
            <a:r>
              <a:rPr kumimoji="1" lang="ja-JP" altLang="en-US" sz="1600"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600" kern="1400" dirty="0">
              <a:solidFill>
                <a:srgbClr val="64371C"/>
              </a:solidFill>
              <a:latin typeface="メイリオ" panose="020B0604030504040204" pitchFamily="50" charset="-128"/>
              <a:ea typeface="メイリオ" panose="020B0604030504040204" pitchFamily="50" charset="-128"/>
            </a:endParaRPr>
          </a:p>
        </p:txBody>
      </p:sp>
      <p:sp>
        <p:nvSpPr>
          <p:cNvPr id="60" name="テキスト ボックス 59">
            <a:extLst>
              <a:ext uri="{FF2B5EF4-FFF2-40B4-BE49-F238E27FC236}">
                <a16:creationId xmlns:a16="http://schemas.microsoft.com/office/drawing/2014/main" id="{835EE310-E38F-473B-8A81-170BFF3340BB}"/>
              </a:ext>
            </a:extLst>
          </p:cNvPr>
          <p:cNvSpPr txBox="1"/>
          <p:nvPr/>
        </p:nvSpPr>
        <p:spPr>
          <a:xfrm>
            <a:off x="201440" y="8456712"/>
            <a:ext cx="7132320" cy="1304203"/>
          </a:xfrm>
          <a:prstGeom prst="rect">
            <a:avLst/>
          </a:prstGeom>
          <a:noFill/>
        </p:spPr>
        <p:txBody>
          <a:bodyPr wrap="square" rtlCol="0">
            <a:spAutoFit/>
          </a:bodyPr>
          <a:lstStyle/>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1050"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1050"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61" name="正方形/長方形 60">
            <a:extLst>
              <a:ext uri="{FF2B5EF4-FFF2-40B4-BE49-F238E27FC236}">
                <a16:creationId xmlns:a16="http://schemas.microsoft.com/office/drawing/2014/main" id="{1FBA6B0D-2AC9-4376-AA15-7D965C726B87}"/>
              </a:ext>
            </a:extLst>
          </p:cNvPr>
          <p:cNvSpPr/>
          <p:nvPr/>
        </p:nvSpPr>
        <p:spPr>
          <a:xfrm>
            <a:off x="146050" y="9966553"/>
            <a:ext cx="7259638" cy="588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ボックス 61">
            <a:extLst>
              <a:ext uri="{FF2B5EF4-FFF2-40B4-BE49-F238E27FC236}">
                <a16:creationId xmlns:a16="http://schemas.microsoft.com/office/drawing/2014/main" id="{A6E85D9D-3D12-48E0-8DE3-63A376BD7D1B}"/>
              </a:ext>
            </a:extLst>
          </p:cNvPr>
          <p:cNvSpPr txBox="1"/>
          <p:nvPr/>
        </p:nvSpPr>
        <p:spPr>
          <a:xfrm>
            <a:off x="274777" y="10090160"/>
            <a:ext cx="2262684" cy="369332"/>
          </a:xfrm>
          <a:prstGeom prst="rect">
            <a:avLst/>
          </a:prstGeom>
          <a:noFill/>
        </p:spPr>
        <p:txBody>
          <a:bodyPr wrap="square" rtlCol="0">
            <a:spAutoFit/>
          </a:bodyPr>
          <a:lstStyle/>
          <a:p>
            <a:r>
              <a:rPr kumimoji="1" lang="ja-JP" altLang="en-US" kern="1400" dirty="0">
                <a:solidFill>
                  <a:schemeClr val="bg1"/>
                </a:solidFill>
                <a:latin typeface="+mn-ea"/>
              </a:rPr>
              <a:t>サンプルの会社名</a:t>
            </a:r>
          </a:p>
        </p:txBody>
      </p:sp>
      <p:sp>
        <p:nvSpPr>
          <p:cNvPr id="63" name="テキスト ボックス 62">
            <a:extLst>
              <a:ext uri="{FF2B5EF4-FFF2-40B4-BE49-F238E27FC236}">
                <a16:creationId xmlns:a16="http://schemas.microsoft.com/office/drawing/2014/main" id="{80A9B008-74F8-4F69-85F0-697FAE0760D5}"/>
              </a:ext>
            </a:extLst>
          </p:cNvPr>
          <p:cNvSpPr txBox="1"/>
          <p:nvPr/>
        </p:nvSpPr>
        <p:spPr>
          <a:xfrm>
            <a:off x="2314475" y="10055228"/>
            <a:ext cx="3277961" cy="424732"/>
          </a:xfrm>
          <a:prstGeom prst="rect">
            <a:avLst/>
          </a:prstGeom>
          <a:noFill/>
        </p:spPr>
        <p:txBody>
          <a:bodyPr wrap="square" rtlCol="0">
            <a:spAutoFit/>
          </a:bodyPr>
          <a:lstStyle/>
          <a:p>
            <a:pPr>
              <a:lnSpc>
                <a:spcPct val="120000"/>
              </a:lnSpc>
            </a:pPr>
            <a:r>
              <a:rPr kumimoji="1" lang="ja-JP" altLang="en-US" sz="900" dirty="0">
                <a:solidFill>
                  <a:schemeClr val="bg1"/>
                </a:solidFill>
                <a:latin typeface="+mn-ea"/>
              </a:rPr>
              <a:t>〒</a:t>
            </a:r>
            <a:r>
              <a:rPr kumimoji="1" lang="en-US" altLang="ja-JP" sz="900" dirty="0">
                <a:solidFill>
                  <a:schemeClr val="bg1"/>
                </a:solidFill>
                <a:latin typeface="+mn-ea"/>
              </a:rPr>
              <a:t>000-0000</a:t>
            </a:r>
            <a:r>
              <a:rPr kumimoji="1" lang="ja-JP" altLang="en-US" sz="900" dirty="0">
                <a:solidFill>
                  <a:schemeClr val="bg1"/>
                </a:solidFill>
                <a:latin typeface="+mn-ea"/>
              </a:rPr>
              <a:t> 〇〇県〇〇市〇〇区</a:t>
            </a:r>
            <a:r>
              <a:rPr kumimoji="1" lang="en-US" altLang="ja-JP" sz="900" dirty="0">
                <a:solidFill>
                  <a:schemeClr val="bg1"/>
                </a:solidFill>
                <a:latin typeface="+mn-ea"/>
              </a:rPr>
              <a:t>000-000</a:t>
            </a:r>
          </a:p>
          <a:p>
            <a:pPr>
              <a:lnSpc>
                <a:spcPct val="120000"/>
              </a:lnSpc>
            </a:pPr>
            <a:r>
              <a:rPr kumimoji="1" lang="en-US" altLang="ja-JP" sz="900" dirty="0">
                <a:solidFill>
                  <a:schemeClr val="bg1"/>
                </a:solidFill>
                <a:latin typeface="+mn-ea"/>
              </a:rPr>
              <a:t>http://www.sample.co.jp</a:t>
            </a:r>
          </a:p>
        </p:txBody>
      </p:sp>
      <p:sp>
        <p:nvSpPr>
          <p:cNvPr id="64" name="正方形/長方形 63">
            <a:extLst>
              <a:ext uri="{FF2B5EF4-FFF2-40B4-BE49-F238E27FC236}">
                <a16:creationId xmlns:a16="http://schemas.microsoft.com/office/drawing/2014/main" id="{3FD53AA1-F3A2-4988-8D3F-9E9DE7752DD9}"/>
              </a:ext>
            </a:extLst>
          </p:cNvPr>
          <p:cNvSpPr/>
          <p:nvPr/>
        </p:nvSpPr>
        <p:spPr>
          <a:xfrm>
            <a:off x="4573936" y="10055228"/>
            <a:ext cx="2730235" cy="461665"/>
          </a:xfrm>
          <a:prstGeom prst="rect">
            <a:avLst/>
          </a:prstGeom>
        </p:spPr>
        <p:txBody>
          <a:bodyPr wrap="none">
            <a:spAutoFit/>
          </a:bodyPr>
          <a:lstStyle/>
          <a:p>
            <a:r>
              <a:rPr kumimoji="1" lang="en-US" altLang="ja-JP" b="1" dirty="0">
                <a:solidFill>
                  <a:schemeClr val="bg1"/>
                </a:solidFill>
                <a:latin typeface="+mn-ea"/>
              </a:rPr>
              <a:t>TEL:</a:t>
            </a:r>
            <a:r>
              <a:rPr kumimoji="1" lang="en-US" altLang="ja-JP" sz="2400" b="1" dirty="0">
                <a:solidFill>
                  <a:schemeClr val="bg1"/>
                </a:solidFill>
                <a:latin typeface="+mn-ea"/>
              </a:rPr>
              <a:t>0000-000-000</a:t>
            </a:r>
            <a:endParaRPr lang="ja-JP" altLang="en-US" sz="2400" dirty="0">
              <a:solidFill>
                <a:schemeClr val="bg1"/>
              </a:solidFill>
            </a:endParaRPr>
          </a:p>
        </p:txBody>
      </p:sp>
      <p:cxnSp>
        <p:nvCxnSpPr>
          <p:cNvPr id="67" name="直線コネクタ 66">
            <a:extLst>
              <a:ext uri="{FF2B5EF4-FFF2-40B4-BE49-F238E27FC236}">
                <a16:creationId xmlns:a16="http://schemas.microsoft.com/office/drawing/2014/main" id="{26E6934F-5489-483D-A585-CC66149380E3}"/>
              </a:ext>
            </a:extLst>
          </p:cNvPr>
          <p:cNvCxnSpPr>
            <a:cxnSpLocks/>
          </p:cNvCxnSpPr>
          <p:nvPr/>
        </p:nvCxnSpPr>
        <p:spPr>
          <a:xfrm>
            <a:off x="372672" y="8345195"/>
            <a:ext cx="667176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71" name="図 70">
            <a:extLst>
              <a:ext uri="{FF2B5EF4-FFF2-40B4-BE49-F238E27FC236}">
                <a16:creationId xmlns:a16="http://schemas.microsoft.com/office/drawing/2014/main" id="{BFAD8F2E-6833-43C3-B767-35F466B00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73" y="1618770"/>
            <a:ext cx="6910276" cy="1055051"/>
          </a:xfrm>
          <a:prstGeom prst="rect">
            <a:avLst/>
          </a:prstGeom>
        </p:spPr>
      </p:pic>
      <p:pic>
        <p:nvPicPr>
          <p:cNvPr id="76" name="図 75">
            <a:extLst>
              <a:ext uri="{FF2B5EF4-FFF2-40B4-BE49-F238E27FC236}">
                <a16:creationId xmlns:a16="http://schemas.microsoft.com/office/drawing/2014/main" id="{ED94DF33-2D64-4088-ACFA-BECDF1BFA0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5724" y="420901"/>
            <a:ext cx="1758700" cy="1267971"/>
          </a:xfrm>
          <a:prstGeom prst="rect">
            <a:avLst/>
          </a:prstGeom>
        </p:spPr>
      </p:pic>
      <p:sp>
        <p:nvSpPr>
          <p:cNvPr id="77" name="テキスト ボックス 76">
            <a:extLst>
              <a:ext uri="{FF2B5EF4-FFF2-40B4-BE49-F238E27FC236}">
                <a16:creationId xmlns:a16="http://schemas.microsoft.com/office/drawing/2014/main" id="{5E2F7F39-9595-4479-8C48-24D415A56DF0}"/>
              </a:ext>
            </a:extLst>
          </p:cNvPr>
          <p:cNvSpPr txBox="1"/>
          <p:nvPr/>
        </p:nvSpPr>
        <p:spPr>
          <a:xfrm>
            <a:off x="5816721" y="737275"/>
            <a:ext cx="1225334" cy="707886"/>
          </a:xfrm>
          <a:prstGeom prst="rect">
            <a:avLst/>
          </a:prstGeom>
          <a:noFill/>
        </p:spPr>
        <p:txBody>
          <a:bodyPr wrap="square" rtlCol="0">
            <a:spAutoFit/>
          </a:bodyPr>
          <a:lstStyle/>
          <a:p>
            <a:pPr algn="ctr"/>
            <a:r>
              <a:rPr kumimoji="1" lang="en-US" altLang="ja-JP" sz="2000"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2000" kern="1400" dirty="0">
                <a:solidFill>
                  <a:schemeClr val="bg1"/>
                </a:solidFill>
                <a:latin typeface="メイリオ" panose="020B0604030504040204" pitchFamily="50" charset="-128"/>
                <a:ea typeface="メイリオ" panose="020B0604030504040204" pitchFamily="50" charset="-128"/>
              </a:rPr>
              <a:t>HOUSE</a:t>
            </a:r>
            <a:endParaRPr kumimoji="1" lang="ja-JP" altLang="en-US" sz="3200" kern="140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04011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E884C16E-9E69-4E16-8A43-993D6427F6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9044" y="431584"/>
            <a:ext cx="481585" cy="478537"/>
          </a:xfrm>
          <a:prstGeom prst="rect">
            <a:avLst/>
          </a:prstGeom>
        </p:spPr>
      </p:pic>
      <p:sp>
        <p:nvSpPr>
          <p:cNvPr id="23" name="テキスト ボックス 22">
            <a:extLst>
              <a:ext uri="{FF2B5EF4-FFF2-40B4-BE49-F238E27FC236}">
                <a16:creationId xmlns:a16="http://schemas.microsoft.com/office/drawing/2014/main" id="{BE2965FA-22A8-4DFF-8503-6916C89637A0}"/>
              </a:ext>
            </a:extLst>
          </p:cNvPr>
          <p:cNvSpPr txBox="1"/>
          <p:nvPr/>
        </p:nvSpPr>
        <p:spPr>
          <a:xfrm>
            <a:off x="3776552" y="1028044"/>
            <a:ext cx="1954503" cy="523220"/>
          </a:xfrm>
          <a:prstGeom prst="rect">
            <a:avLst/>
          </a:prstGeom>
          <a:noFill/>
        </p:spPr>
        <p:txBody>
          <a:bodyPr wrap="square" rtlCol="0">
            <a:spAutoFit/>
          </a:bodyPr>
          <a:lstStyle/>
          <a:p>
            <a:r>
              <a:rPr kumimoji="1" lang="ja-JP" altLang="en-US" sz="2750" kern="1400" dirty="0">
                <a:solidFill>
                  <a:srgbClr val="63341A"/>
                </a:solidFill>
                <a:latin typeface="メイリオ" panose="020B0604030504040204" pitchFamily="50" charset="-128"/>
                <a:ea typeface="メイリオ" panose="020B0604030504040204" pitchFamily="50" charset="-128"/>
              </a:rPr>
              <a:t>～</a:t>
            </a:r>
            <a:r>
              <a:rPr kumimoji="1" lang="en-US" altLang="ja-JP" sz="2750" kern="1400" dirty="0">
                <a:solidFill>
                  <a:srgbClr val="63341A"/>
                </a:solidFill>
                <a:latin typeface="メイリオ" panose="020B0604030504040204" pitchFamily="50" charset="-128"/>
                <a:ea typeface="メイリオ" panose="020B0604030504040204" pitchFamily="50" charset="-128"/>
              </a:rPr>
              <a:t>00/00</a:t>
            </a:r>
            <a:endParaRPr kumimoji="1" lang="ja-JP" altLang="en-US" sz="2750" kern="1400" dirty="0">
              <a:solidFill>
                <a:srgbClr val="63341A"/>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EB7AD1D7-AC66-44CA-AB78-115E638051E6}"/>
              </a:ext>
            </a:extLst>
          </p:cNvPr>
          <p:cNvSpPr txBox="1"/>
          <p:nvPr/>
        </p:nvSpPr>
        <p:spPr>
          <a:xfrm>
            <a:off x="2028026" y="1028044"/>
            <a:ext cx="1806999" cy="515526"/>
          </a:xfrm>
          <a:prstGeom prst="rect">
            <a:avLst/>
          </a:prstGeom>
          <a:noFill/>
        </p:spPr>
        <p:txBody>
          <a:bodyPr wrap="square" rtlCol="0">
            <a:spAutoFit/>
          </a:bodyPr>
          <a:lstStyle/>
          <a:p>
            <a:r>
              <a:rPr kumimoji="1" lang="en-US" altLang="ja-JP" sz="1400" kern="1400" dirty="0">
                <a:solidFill>
                  <a:srgbClr val="63341A"/>
                </a:solidFill>
                <a:latin typeface="メイリオ" panose="020B0604030504040204" pitchFamily="50" charset="-128"/>
                <a:ea typeface="メイリオ" panose="020B0604030504040204" pitchFamily="50" charset="-128"/>
              </a:rPr>
              <a:t>2017</a:t>
            </a:r>
            <a:r>
              <a:rPr kumimoji="1" lang="en-US" altLang="ja-JP" sz="1600" kern="1400" dirty="0">
                <a:solidFill>
                  <a:srgbClr val="63341A"/>
                </a:solidFill>
                <a:latin typeface="メイリオ" panose="020B0604030504040204" pitchFamily="50" charset="-128"/>
                <a:ea typeface="メイリオ" panose="020B0604030504040204" pitchFamily="50" charset="-128"/>
              </a:rPr>
              <a:t>.</a:t>
            </a:r>
            <a:r>
              <a:rPr kumimoji="1" lang="en-US" altLang="ja-JP" sz="2750" kern="1400" dirty="0">
                <a:solidFill>
                  <a:srgbClr val="63341A"/>
                </a:solidFill>
                <a:latin typeface="メイリオ" panose="020B0604030504040204" pitchFamily="50" charset="-128"/>
                <a:ea typeface="メイリオ" panose="020B0604030504040204" pitchFamily="50" charset="-128"/>
              </a:rPr>
              <a:t>00/00</a:t>
            </a:r>
            <a:endParaRPr kumimoji="1" lang="ja-JP" altLang="en-US" sz="2750" kern="1400" dirty="0">
              <a:solidFill>
                <a:srgbClr val="63341A"/>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10016109-5FF6-4D00-87DC-6B4A62FDEB06}"/>
              </a:ext>
            </a:extLst>
          </p:cNvPr>
          <p:cNvGrpSpPr/>
          <p:nvPr/>
        </p:nvGrpSpPr>
        <p:grpSpPr>
          <a:xfrm>
            <a:off x="3594700" y="1210391"/>
            <a:ext cx="325710" cy="200055"/>
            <a:chOff x="3275139" y="1178641"/>
            <a:chExt cx="325710" cy="200055"/>
          </a:xfrm>
        </p:grpSpPr>
        <p:sp>
          <p:nvSpPr>
            <p:cNvPr id="27" name="楕円 26">
              <a:extLst>
                <a:ext uri="{FF2B5EF4-FFF2-40B4-BE49-F238E27FC236}">
                  <a16:creationId xmlns:a16="http://schemas.microsoft.com/office/drawing/2014/main" id="{AE32DC61-82B0-45A6-A057-995A8583A2C6}"/>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4DFC8B5F-B758-4196-9E72-A1DA5D4699AA}"/>
                </a:ext>
              </a:extLst>
            </p:cNvPr>
            <p:cNvSpPr txBox="1"/>
            <p:nvPr/>
          </p:nvSpPr>
          <p:spPr>
            <a:xfrm>
              <a:off x="3275139" y="1178641"/>
              <a:ext cx="325710" cy="200055"/>
            </a:xfrm>
            <a:prstGeom prst="rect">
              <a:avLst/>
            </a:prstGeom>
            <a:noFill/>
          </p:spPr>
          <p:txBody>
            <a:bodyPr wrap="square" rtlCol="0">
              <a:spAutoFit/>
            </a:bodyPr>
            <a:lstStyle/>
            <a:p>
              <a:pPr algn="ctr"/>
              <a:r>
                <a:rPr kumimoji="1" lang="ja-JP" altLang="en-US" sz="700" kern="1400" dirty="0">
                  <a:solidFill>
                    <a:schemeClr val="bg1"/>
                  </a:solidFill>
                  <a:latin typeface="メイリオ" panose="020B0604030504040204" pitchFamily="50" charset="-128"/>
                  <a:ea typeface="メイリオ" panose="020B0604030504040204" pitchFamily="50" charset="-128"/>
                </a:rPr>
                <a:t>土</a:t>
              </a:r>
              <a:endParaRPr kumimoji="1" lang="ja-JP" altLang="en-US" sz="1000" kern="1400" dirty="0">
                <a:solidFill>
                  <a:schemeClr val="bg1"/>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B7D8609-20E5-47B3-951A-124A567DED44}"/>
              </a:ext>
            </a:extLst>
          </p:cNvPr>
          <p:cNvGrpSpPr/>
          <p:nvPr/>
        </p:nvGrpSpPr>
        <p:grpSpPr>
          <a:xfrm>
            <a:off x="5175005" y="1210391"/>
            <a:ext cx="325710" cy="200055"/>
            <a:chOff x="5168655" y="1178641"/>
            <a:chExt cx="325710" cy="200055"/>
          </a:xfrm>
        </p:grpSpPr>
        <p:sp>
          <p:nvSpPr>
            <p:cNvPr id="30" name="楕円 29">
              <a:extLst>
                <a:ext uri="{FF2B5EF4-FFF2-40B4-BE49-F238E27FC236}">
                  <a16:creationId xmlns:a16="http://schemas.microsoft.com/office/drawing/2014/main" id="{2919DD00-C0A4-48A9-BFCA-99F223ACE5FA}"/>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1B43AB53-04E8-4C47-BF1A-7A75912137B0}"/>
                </a:ext>
              </a:extLst>
            </p:cNvPr>
            <p:cNvSpPr txBox="1"/>
            <p:nvPr/>
          </p:nvSpPr>
          <p:spPr>
            <a:xfrm>
              <a:off x="5168655" y="1178641"/>
              <a:ext cx="325710" cy="200055"/>
            </a:xfrm>
            <a:prstGeom prst="rect">
              <a:avLst/>
            </a:prstGeom>
            <a:noFill/>
          </p:spPr>
          <p:txBody>
            <a:bodyPr wrap="square" rtlCol="0">
              <a:spAutoFit/>
            </a:bodyPr>
            <a:lstStyle/>
            <a:p>
              <a:pPr algn="ctr"/>
              <a:r>
                <a:rPr kumimoji="1" lang="ja-JP" altLang="en-US" sz="700" kern="1400" dirty="0">
                  <a:solidFill>
                    <a:schemeClr val="bg1"/>
                  </a:solidFill>
                  <a:latin typeface="メイリオ" panose="020B0604030504040204" pitchFamily="50" charset="-128"/>
                  <a:ea typeface="メイリオ" panose="020B0604030504040204" pitchFamily="50" charset="-128"/>
                </a:rPr>
                <a:t>日</a:t>
              </a:r>
              <a:endParaRPr kumimoji="1" lang="ja-JP" altLang="en-US" sz="1000" kern="1400" dirty="0">
                <a:solidFill>
                  <a:schemeClr val="bg1"/>
                </a:solidFill>
                <a:latin typeface="メイリオ" panose="020B0604030504040204" pitchFamily="50" charset="-128"/>
                <a:ea typeface="メイリオ" panose="020B0604030504040204" pitchFamily="50" charset="-128"/>
              </a:endParaRPr>
            </a:p>
          </p:txBody>
        </p:sp>
      </p:grpSp>
      <p:cxnSp>
        <p:nvCxnSpPr>
          <p:cNvPr id="32" name="直線コネクタ 31">
            <a:extLst>
              <a:ext uri="{FF2B5EF4-FFF2-40B4-BE49-F238E27FC236}">
                <a16:creationId xmlns:a16="http://schemas.microsoft.com/office/drawing/2014/main" id="{57408234-FBFB-4B4B-9F7D-871CE5C0B8EA}"/>
              </a:ext>
            </a:extLst>
          </p:cNvPr>
          <p:cNvCxnSpPr/>
          <p:nvPr/>
        </p:nvCxnSpPr>
        <p:spPr>
          <a:xfrm>
            <a:off x="2028026" y="1017295"/>
            <a:ext cx="345202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7A2F8A21-F122-4422-A0E7-F5A58E8CB404}"/>
              </a:ext>
            </a:extLst>
          </p:cNvPr>
          <p:cNvCxnSpPr/>
          <p:nvPr/>
        </p:nvCxnSpPr>
        <p:spPr>
          <a:xfrm>
            <a:off x="2028026" y="1449095"/>
            <a:ext cx="345202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D9134B7D-7BC0-4A5C-900D-4D72576B5941}"/>
              </a:ext>
            </a:extLst>
          </p:cNvPr>
          <p:cNvSpPr/>
          <p:nvPr/>
        </p:nvSpPr>
        <p:spPr>
          <a:xfrm>
            <a:off x="146050" y="2794158"/>
            <a:ext cx="7289800" cy="414359"/>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E50F7E86-827D-4E8C-99A1-6D12E8EF8169}"/>
              </a:ext>
            </a:extLst>
          </p:cNvPr>
          <p:cNvSpPr/>
          <p:nvPr/>
        </p:nvSpPr>
        <p:spPr>
          <a:xfrm>
            <a:off x="4438650" y="2911789"/>
            <a:ext cx="562576" cy="179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A4677EEC-3074-492A-8A23-948D2FD99DF4}"/>
              </a:ext>
            </a:extLst>
          </p:cNvPr>
          <p:cNvSpPr txBox="1"/>
          <p:nvPr/>
        </p:nvSpPr>
        <p:spPr>
          <a:xfrm>
            <a:off x="4308620" y="2902834"/>
            <a:ext cx="822636" cy="230832"/>
          </a:xfrm>
          <a:prstGeom prst="rect">
            <a:avLst/>
          </a:prstGeom>
          <a:noFill/>
        </p:spPr>
        <p:txBody>
          <a:bodyPr wrap="square" rtlCol="0">
            <a:spAutoFit/>
          </a:bodyPr>
          <a:lstStyle/>
          <a:p>
            <a:pPr algn="ctr"/>
            <a:r>
              <a:rPr kumimoji="1" lang="ja-JP" altLang="en-US" sz="900" kern="1400" dirty="0">
                <a:solidFill>
                  <a:srgbClr val="63341A"/>
                </a:solidFill>
                <a:latin typeface="メイリオ" panose="020B0604030504040204" pitchFamily="50" charset="-128"/>
                <a:ea typeface="メイリオ" panose="020B0604030504040204" pitchFamily="50" charset="-128"/>
              </a:rPr>
              <a:t>時 間</a:t>
            </a:r>
          </a:p>
        </p:txBody>
      </p:sp>
      <p:sp>
        <p:nvSpPr>
          <p:cNvPr id="49" name="正方形/長方形 48">
            <a:extLst>
              <a:ext uri="{FF2B5EF4-FFF2-40B4-BE49-F238E27FC236}">
                <a16:creationId xmlns:a16="http://schemas.microsoft.com/office/drawing/2014/main" id="{25A49258-F35F-4D90-AE8A-72C3BA3D4BDB}"/>
              </a:ext>
            </a:extLst>
          </p:cNvPr>
          <p:cNvSpPr/>
          <p:nvPr/>
        </p:nvSpPr>
        <p:spPr>
          <a:xfrm>
            <a:off x="1066800" y="2911789"/>
            <a:ext cx="562576" cy="179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a:extLst>
              <a:ext uri="{FF2B5EF4-FFF2-40B4-BE49-F238E27FC236}">
                <a16:creationId xmlns:a16="http://schemas.microsoft.com/office/drawing/2014/main" id="{6A2F1379-75FB-4FC0-8965-8CFE11939B5B}"/>
              </a:ext>
            </a:extLst>
          </p:cNvPr>
          <p:cNvSpPr txBox="1"/>
          <p:nvPr/>
        </p:nvSpPr>
        <p:spPr>
          <a:xfrm>
            <a:off x="936770" y="2902834"/>
            <a:ext cx="822636" cy="230832"/>
          </a:xfrm>
          <a:prstGeom prst="rect">
            <a:avLst/>
          </a:prstGeom>
          <a:noFill/>
        </p:spPr>
        <p:txBody>
          <a:bodyPr wrap="square" rtlCol="0">
            <a:spAutoFit/>
          </a:bodyPr>
          <a:lstStyle/>
          <a:p>
            <a:pPr algn="ctr"/>
            <a:r>
              <a:rPr kumimoji="1" lang="ja-JP" altLang="en-US" sz="900" kern="1400" dirty="0">
                <a:solidFill>
                  <a:srgbClr val="63341A"/>
                </a:solidFill>
                <a:latin typeface="メイリオ" panose="020B0604030504040204" pitchFamily="50" charset="-128"/>
                <a:ea typeface="メイリオ" panose="020B0604030504040204" pitchFamily="50" charset="-128"/>
              </a:rPr>
              <a:t>会 場</a:t>
            </a:r>
          </a:p>
        </p:txBody>
      </p:sp>
      <p:sp>
        <p:nvSpPr>
          <p:cNvPr id="55" name="テキスト ボックス 54">
            <a:extLst>
              <a:ext uri="{FF2B5EF4-FFF2-40B4-BE49-F238E27FC236}">
                <a16:creationId xmlns:a16="http://schemas.microsoft.com/office/drawing/2014/main" id="{655843BD-AA79-42C7-A533-B072D22188C6}"/>
              </a:ext>
            </a:extLst>
          </p:cNvPr>
          <p:cNvSpPr txBox="1"/>
          <p:nvPr/>
        </p:nvSpPr>
        <p:spPr>
          <a:xfrm>
            <a:off x="1635270" y="2899089"/>
            <a:ext cx="2860530" cy="246221"/>
          </a:xfrm>
          <a:prstGeom prst="rect">
            <a:avLst/>
          </a:prstGeom>
          <a:noFill/>
        </p:spPr>
        <p:txBody>
          <a:bodyPr wrap="square" rtlCol="0">
            <a:spAutoFit/>
          </a:bodyPr>
          <a:lstStyle/>
          <a:p>
            <a:r>
              <a:rPr kumimoji="1" lang="ja-JP" altLang="en-US" sz="1000"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1000" kern="1400" dirty="0">
              <a:solidFill>
                <a:schemeClr val="bg1"/>
              </a:solidFill>
              <a:latin typeface="メイリオ" panose="020B0604030504040204" pitchFamily="50" charset="-128"/>
              <a:ea typeface="メイリオ" panose="020B0604030504040204" pitchFamily="50" charset="-128"/>
            </a:endParaRPr>
          </a:p>
        </p:txBody>
      </p:sp>
      <p:sp>
        <p:nvSpPr>
          <p:cNvPr id="59" name="テキスト ボックス 58">
            <a:extLst>
              <a:ext uri="{FF2B5EF4-FFF2-40B4-BE49-F238E27FC236}">
                <a16:creationId xmlns:a16="http://schemas.microsoft.com/office/drawing/2014/main" id="{2265117D-F23B-4FFF-BD4D-F344BDEB4AC9}"/>
              </a:ext>
            </a:extLst>
          </p:cNvPr>
          <p:cNvSpPr txBox="1"/>
          <p:nvPr/>
        </p:nvSpPr>
        <p:spPr>
          <a:xfrm>
            <a:off x="5025068" y="2889341"/>
            <a:ext cx="1827972" cy="261610"/>
          </a:xfrm>
          <a:prstGeom prst="rect">
            <a:avLst/>
          </a:prstGeom>
          <a:noFill/>
        </p:spPr>
        <p:txBody>
          <a:bodyPr wrap="square" rtlCol="0">
            <a:spAutoFit/>
          </a:bodyPr>
          <a:lstStyle/>
          <a:p>
            <a:r>
              <a:rPr kumimoji="1" lang="en-US" altLang="ja-JP" sz="1050" kern="1400" dirty="0">
                <a:solidFill>
                  <a:schemeClr val="bg1"/>
                </a:solidFill>
                <a:latin typeface="メイリオ" panose="020B0604030504040204" pitchFamily="50" charset="-128"/>
                <a:ea typeface="メイリオ" panose="020B0604030504040204" pitchFamily="50" charset="-128"/>
              </a:rPr>
              <a:t>AM</a:t>
            </a:r>
            <a:r>
              <a:rPr kumimoji="1" lang="ja-JP" altLang="en-US" sz="1050" kern="1400" dirty="0">
                <a:solidFill>
                  <a:schemeClr val="bg1"/>
                </a:solidFill>
                <a:latin typeface="メイリオ" panose="020B0604030504040204" pitchFamily="50" charset="-128"/>
                <a:ea typeface="メイリオ" panose="020B0604030504040204" pitchFamily="50" charset="-128"/>
              </a:rPr>
              <a:t> </a:t>
            </a:r>
            <a:r>
              <a:rPr kumimoji="1" lang="en-US" altLang="ja-JP" sz="1050" kern="1400" dirty="0">
                <a:solidFill>
                  <a:schemeClr val="bg1"/>
                </a:solidFill>
                <a:latin typeface="メイリオ" panose="020B0604030504040204" pitchFamily="50" charset="-128"/>
                <a:ea typeface="メイリオ" panose="020B0604030504040204" pitchFamily="50" charset="-128"/>
              </a:rPr>
              <a:t>00:00</a:t>
            </a:r>
            <a:r>
              <a:rPr kumimoji="1" lang="ja-JP" altLang="en-US" sz="1050" kern="1400" dirty="0">
                <a:solidFill>
                  <a:schemeClr val="bg1"/>
                </a:solidFill>
                <a:latin typeface="メイリオ" panose="020B0604030504040204" pitchFamily="50" charset="-128"/>
                <a:ea typeface="メイリオ" panose="020B0604030504040204" pitchFamily="50" charset="-128"/>
              </a:rPr>
              <a:t>～ </a:t>
            </a:r>
            <a:r>
              <a:rPr kumimoji="1" lang="en-US" altLang="ja-JP" sz="1050" kern="1400" dirty="0">
                <a:solidFill>
                  <a:schemeClr val="bg1"/>
                </a:solidFill>
                <a:latin typeface="メイリオ" panose="020B0604030504040204" pitchFamily="50" charset="-128"/>
                <a:ea typeface="メイリオ" panose="020B0604030504040204" pitchFamily="50" charset="-128"/>
              </a:rPr>
              <a:t>PM 00:00</a:t>
            </a:r>
          </a:p>
        </p:txBody>
      </p:sp>
      <p:sp>
        <p:nvSpPr>
          <p:cNvPr id="60" name="正方形/長方形 59">
            <a:extLst>
              <a:ext uri="{FF2B5EF4-FFF2-40B4-BE49-F238E27FC236}">
                <a16:creationId xmlns:a16="http://schemas.microsoft.com/office/drawing/2014/main" id="{A9129862-A525-4164-8F67-DE87E7B14129}"/>
              </a:ext>
            </a:extLst>
          </p:cNvPr>
          <p:cNvSpPr/>
          <p:nvPr/>
        </p:nvSpPr>
        <p:spPr>
          <a:xfrm>
            <a:off x="146050" y="3208517"/>
            <a:ext cx="3009900" cy="460198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F2F32E23-019F-4D33-BF27-12C5E9707A23}"/>
              </a:ext>
            </a:extLst>
          </p:cNvPr>
          <p:cNvSpPr/>
          <p:nvPr/>
        </p:nvSpPr>
        <p:spPr>
          <a:xfrm>
            <a:off x="3155950" y="3208517"/>
            <a:ext cx="4249738" cy="26665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a:extLst>
              <a:ext uri="{FF2B5EF4-FFF2-40B4-BE49-F238E27FC236}">
                <a16:creationId xmlns:a16="http://schemas.microsoft.com/office/drawing/2014/main" id="{C0D18132-C45D-4830-B6BA-97A9672F1F75}"/>
              </a:ext>
            </a:extLst>
          </p:cNvPr>
          <p:cNvSpPr/>
          <p:nvPr/>
        </p:nvSpPr>
        <p:spPr>
          <a:xfrm>
            <a:off x="3155950" y="5867897"/>
            <a:ext cx="3009900" cy="19426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a:extLst>
              <a:ext uri="{FF2B5EF4-FFF2-40B4-BE49-F238E27FC236}">
                <a16:creationId xmlns:a16="http://schemas.microsoft.com/office/drawing/2014/main" id="{6B4C6ADC-2BEA-4250-BA3C-7391FC877BF4}"/>
              </a:ext>
            </a:extLst>
          </p:cNvPr>
          <p:cNvSpPr/>
          <p:nvPr/>
        </p:nvSpPr>
        <p:spPr>
          <a:xfrm>
            <a:off x="6165850" y="5867897"/>
            <a:ext cx="1239838" cy="194260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47B7E8C3-58B5-4B87-A97D-5F0064F3F9DD}"/>
              </a:ext>
            </a:extLst>
          </p:cNvPr>
          <p:cNvSpPr txBox="1"/>
          <p:nvPr/>
        </p:nvSpPr>
        <p:spPr>
          <a:xfrm>
            <a:off x="2314475" y="7960519"/>
            <a:ext cx="2860530" cy="338554"/>
          </a:xfrm>
          <a:prstGeom prst="rect">
            <a:avLst/>
          </a:prstGeom>
          <a:noFill/>
        </p:spPr>
        <p:txBody>
          <a:bodyPr wrap="square" rtlCol="0">
            <a:spAutoFit/>
          </a:bodyPr>
          <a:lstStyle/>
          <a:p>
            <a:pPr algn="ctr"/>
            <a:r>
              <a:rPr kumimoji="1" lang="ja-JP" altLang="en-US" sz="1600"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600" kern="1400" dirty="0">
              <a:solidFill>
                <a:srgbClr val="64371C"/>
              </a:solidFill>
              <a:latin typeface="メイリオ" panose="020B0604030504040204" pitchFamily="50" charset="-128"/>
              <a:ea typeface="メイリオ" panose="020B0604030504040204" pitchFamily="50" charset="-128"/>
            </a:endParaRPr>
          </a:p>
        </p:txBody>
      </p:sp>
      <p:sp>
        <p:nvSpPr>
          <p:cNvPr id="65" name="テキスト ボックス 64">
            <a:extLst>
              <a:ext uri="{FF2B5EF4-FFF2-40B4-BE49-F238E27FC236}">
                <a16:creationId xmlns:a16="http://schemas.microsoft.com/office/drawing/2014/main" id="{C18D4C27-096E-4EDA-83C2-D83BAA365BCA}"/>
              </a:ext>
            </a:extLst>
          </p:cNvPr>
          <p:cNvSpPr txBox="1"/>
          <p:nvPr/>
        </p:nvSpPr>
        <p:spPr>
          <a:xfrm>
            <a:off x="201440" y="8456712"/>
            <a:ext cx="7132320" cy="1304203"/>
          </a:xfrm>
          <a:prstGeom prst="rect">
            <a:avLst/>
          </a:prstGeom>
          <a:noFill/>
        </p:spPr>
        <p:txBody>
          <a:bodyPr wrap="square" rtlCol="0">
            <a:spAutoFit/>
          </a:bodyPr>
          <a:lstStyle/>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1050"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1050"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1050"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66" name="正方形/長方形 65">
            <a:extLst>
              <a:ext uri="{FF2B5EF4-FFF2-40B4-BE49-F238E27FC236}">
                <a16:creationId xmlns:a16="http://schemas.microsoft.com/office/drawing/2014/main" id="{D254258A-B81B-420D-813C-969EDF8F7BEF}"/>
              </a:ext>
            </a:extLst>
          </p:cNvPr>
          <p:cNvSpPr/>
          <p:nvPr/>
        </p:nvSpPr>
        <p:spPr>
          <a:xfrm>
            <a:off x="146050" y="9928453"/>
            <a:ext cx="7289800" cy="588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id="{1D932C95-5BB0-4B0D-991B-9B271BE3DD39}"/>
              </a:ext>
            </a:extLst>
          </p:cNvPr>
          <p:cNvSpPr txBox="1"/>
          <p:nvPr/>
        </p:nvSpPr>
        <p:spPr>
          <a:xfrm>
            <a:off x="274777" y="10090160"/>
            <a:ext cx="2262684" cy="369332"/>
          </a:xfrm>
          <a:prstGeom prst="rect">
            <a:avLst/>
          </a:prstGeom>
          <a:noFill/>
        </p:spPr>
        <p:txBody>
          <a:bodyPr wrap="square" rtlCol="0">
            <a:spAutoFit/>
          </a:bodyPr>
          <a:lstStyle/>
          <a:p>
            <a:r>
              <a:rPr kumimoji="1" lang="ja-JP" altLang="en-US" kern="1400" dirty="0">
                <a:solidFill>
                  <a:schemeClr val="bg1"/>
                </a:solidFill>
                <a:latin typeface="+mn-ea"/>
              </a:rPr>
              <a:t>サンプルの会社名</a:t>
            </a:r>
          </a:p>
        </p:txBody>
      </p:sp>
      <p:sp>
        <p:nvSpPr>
          <p:cNvPr id="68" name="テキスト ボックス 67">
            <a:extLst>
              <a:ext uri="{FF2B5EF4-FFF2-40B4-BE49-F238E27FC236}">
                <a16:creationId xmlns:a16="http://schemas.microsoft.com/office/drawing/2014/main" id="{1D51D7E6-9D90-42D8-93CB-E1007B8DE698}"/>
              </a:ext>
            </a:extLst>
          </p:cNvPr>
          <p:cNvSpPr txBox="1"/>
          <p:nvPr/>
        </p:nvSpPr>
        <p:spPr>
          <a:xfrm>
            <a:off x="2314475" y="10055228"/>
            <a:ext cx="3277961" cy="424732"/>
          </a:xfrm>
          <a:prstGeom prst="rect">
            <a:avLst/>
          </a:prstGeom>
          <a:noFill/>
        </p:spPr>
        <p:txBody>
          <a:bodyPr wrap="square" rtlCol="0">
            <a:spAutoFit/>
          </a:bodyPr>
          <a:lstStyle/>
          <a:p>
            <a:pPr>
              <a:lnSpc>
                <a:spcPct val="120000"/>
              </a:lnSpc>
            </a:pPr>
            <a:r>
              <a:rPr kumimoji="1" lang="ja-JP" altLang="en-US" sz="900" dirty="0">
                <a:solidFill>
                  <a:schemeClr val="bg1"/>
                </a:solidFill>
                <a:latin typeface="+mn-ea"/>
              </a:rPr>
              <a:t>〒</a:t>
            </a:r>
            <a:r>
              <a:rPr kumimoji="1" lang="en-US" altLang="ja-JP" sz="900" dirty="0">
                <a:solidFill>
                  <a:schemeClr val="bg1"/>
                </a:solidFill>
                <a:latin typeface="+mn-ea"/>
              </a:rPr>
              <a:t>000-0000</a:t>
            </a:r>
            <a:r>
              <a:rPr kumimoji="1" lang="ja-JP" altLang="en-US" sz="900" dirty="0">
                <a:solidFill>
                  <a:schemeClr val="bg1"/>
                </a:solidFill>
                <a:latin typeface="+mn-ea"/>
              </a:rPr>
              <a:t> 〇〇県〇〇市〇〇区</a:t>
            </a:r>
            <a:r>
              <a:rPr kumimoji="1" lang="en-US" altLang="ja-JP" sz="900" dirty="0">
                <a:solidFill>
                  <a:schemeClr val="bg1"/>
                </a:solidFill>
                <a:latin typeface="+mn-ea"/>
              </a:rPr>
              <a:t>000-000</a:t>
            </a:r>
          </a:p>
          <a:p>
            <a:pPr>
              <a:lnSpc>
                <a:spcPct val="120000"/>
              </a:lnSpc>
            </a:pPr>
            <a:r>
              <a:rPr kumimoji="1" lang="en-US" altLang="ja-JP" sz="900" dirty="0">
                <a:solidFill>
                  <a:schemeClr val="bg1"/>
                </a:solidFill>
                <a:latin typeface="+mn-ea"/>
              </a:rPr>
              <a:t>http://www.sample.co.jp</a:t>
            </a:r>
          </a:p>
        </p:txBody>
      </p:sp>
      <p:sp>
        <p:nvSpPr>
          <p:cNvPr id="69" name="正方形/長方形 68">
            <a:extLst>
              <a:ext uri="{FF2B5EF4-FFF2-40B4-BE49-F238E27FC236}">
                <a16:creationId xmlns:a16="http://schemas.microsoft.com/office/drawing/2014/main" id="{DF7D87B7-45F0-4506-BCD9-614269D9E063}"/>
              </a:ext>
            </a:extLst>
          </p:cNvPr>
          <p:cNvSpPr/>
          <p:nvPr/>
        </p:nvSpPr>
        <p:spPr>
          <a:xfrm>
            <a:off x="4573936" y="10055228"/>
            <a:ext cx="2730235" cy="461665"/>
          </a:xfrm>
          <a:prstGeom prst="rect">
            <a:avLst/>
          </a:prstGeom>
        </p:spPr>
        <p:txBody>
          <a:bodyPr wrap="none">
            <a:spAutoFit/>
          </a:bodyPr>
          <a:lstStyle/>
          <a:p>
            <a:r>
              <a:rPr kumimoji="1" lang="en-US" altLang="ja-JP" b="1" dirty="0">
                <a:solidFill>
                  <a:schemeClr val="bg1"/>
                </a:solidFill>
                <a:latin typeface="+mn-ea"/>
              </a:rPr>
              <a:t>TEL:</a:t>
            </a:r>
            <a:r>
              <a:rPr kumimoji="1" lang="en-US" altLang="ja-JP" sz="2400" b="1" dirty="0">
                <a:solidFill>
                  <a:schemeClr val="bg1"/>
                </a:solidFill>
                <a:latin typeface="+mn-ea"/>
              </a:rPr>
              <a:t>0000-000-000</a:t>
            </a:r>
            <a:endParaRPr lang="ja-JP" altLang="en-US" sz="2400" dirty="0">
              <a:solidFill>
                <a:schemeClr val="bg1"/>
              </a:solidFill>
            </a:endParaRPr>
          </a:p>
        </p:txBody>
      </p:sp>
      <p:cxnSp>
        <p:nvCxnSpPr>
          <p:cNvPr id="70" name="直線コネクタ 69">
            <a:extLst>
              <a:ext uri="{FF2B5EF4-FFF2-40B4-BE49-F238E27FC236}">
                <a16:creationId xmlns:a16="http://schemas.microsoft.com/office/drawing/2014/main" id="{6C679135-F7D1-4EAE-B6AE-4EC8D110F22E}"/>
              </a:ext>
            </a:extLst>
          </p:cNvPr>
          <p:cNvCxnSpPr>
            <a:cxnSpLocks/>
          </p:cNvCxnSpPr>
          <p:nvPr/>
        </p:nvCxnSpPr>
        <p:spPr>
          <a:xfrm>
            <a:off x="372672" y="8345195"/>
            <a:ext cx="6671764"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71" name="図 70">
            <a:extLst>
              <a:ext uri="{FF2B5EF4-FFF2-40B4-BE49-F238E27FC236}">
                <a16:creationId xmlns:a16="http://schemas.microsoft.com/office/drawing/2014/main" id="{4DB4C163-667C-4080-A2E2-F94BE4BD32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73" y="1618770"/>
            <a:ext cx="6910276" cy="1055051"/>
          </a:xfrm>
          <a:prstGeom prst="rect">
            <a:avLst/>
          </a:prstGeom>
        </p:spPr>
      </p:pic>
      <p:pic>
        <p:nvPicPr>
          <p:cNvPr id="72" name="図 71">
            <a:extLst>
              <a:ext uri="{FF2B5EF4-FFF2-40B4-BE49-F238E27FC236}">
                <a16:creationId xmlns:a16="http://schemas.microsoft.com/office/drawing/2014/main" id="{55ED6B59-1727-4A29-96D9-4460EF640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5724" y="420901"/>
            <a:ext cx="1758700" cy="1267971"/>
          </a:xfrm>
          <a:prstGeom prst="rect">
            <a:avLst/>
          </a:prstGeom>
        </p:spPr>
      </p:pic>
      <p:sp>
        <p:nvSpPr>
          <p:cNvPr id="73" name="テキスト ボックス 72">
            <a:extLst>
              <a:ext uri="{FF2B5EF4-FFF2-40B4-BE49-F238E27FC236}">
                <a16:creationId xmlns:a16="http://schemas.microsoft.com/office/drawing/2014/main" id="{D0BE52C4-E2D0-4F47-A351-ECADA50F6928}"/>
              </a:ext>
            </a:extLst>
          </p:cNvPr>
          <p:cNvSpPr txBox="1"/>
          <p:nvPr/>
        </p:nvSpPr>
        <p:spPr>
          <a:xfrm>
            <a:off x="5816721" y="737275"/>
            <a:ext cx="1225334" cy="707886"/>
          </a:xfrm>
          <a:prstGeom prst="rect">
            <a:avLst/>
          </a:prstGeom>
          <a:noFill/>
        </p:spPr>
        <p:txBody>
          <a:bodyPr wrap="square" rtlCol="0">
            <a:spAutoFit/>
          </a:bodyPr>
          <a:lstStyle/>
          <a:p>
            <a:pPr algn="ctr"/>
            <a:r>
              <a:rPr kumimoji="1" lang="en-US" altLang="ja-JP" sz="2000"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2000" kern="1400" dirty="0">
                <a:solidFill>
                  <a:schemeClr val="bg1"/>
                </a:solidFill>
                <a:latin typeface="メイリオ" panose="020B0604030504040204" pitchFamily="50" charset="-128"/>
                <a:ea typeface="メイリオ" panose="020B0604030504040204" pitchFamily="50" charset="-128"/>
              </a:rPr>
              <a:t>HOUSE</a:t>
            </a:r>
            <a:endParaRPr kumimoji="1" lang="ja-JP" altLang="en-US" sz="3200" kern="1400" dirty="0">
              <a:solidFill>
                <a:schemeClr val="bg1"/>
              </a:solidFill>
              <a:latin typeface="メイリオ" panose="020B0604030504040204" pitchFamily="50" charset="-128"/>
              <a:ea typeface="メイリオ" panose="020B0604030504040204" pitchFamily="50" charset="-128"/>
            </a:endParaRPr>
          </a:p>
        </p:txBody>
      </p:sp>
      <p:sp>
        <p:nvSpPr>
          <p:cNvPr id="74" name="正方形/長方形 73">
            <a:extLst>
              <a:ext uri="{FF2B5EF4-FFF2-40B4-BE49-F238E27FC236}">
                <a16:creationId xmlns:a16="http://schemas.microsoft.com/office/drawing/2014/main" id="{097C4B4B-9D70-49C1-A66C-9DDABDB28105}"/>
              </a:ext>
            </a:extLst>
          </p:cNvPr>
          <p:cNvSpPr/>
          <p:nvPr/>
        </p:nvSpPr>
        <p:spPr>
          <a:xfrm rot="10800000">
            <a:off x="-3286" y="793"/>
            <a:ext cx="7559675" cy="10691813"/>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正方形/長方形 74">
            <a:extLst>
              <a:ext uri="{FF2B5EF4-FFF2-40B4-BE49-F238E27FC236}">
                <a16:creationId xmlns:a16="http://schemas.microsoft.com/office/drawing/2014/main" id="{562BCA29-1667-4130-AE75-EFFE4329159E}"/>
              </a:ext>
            </a:extLst>
          </p:cNvPr>
          <p:cNvSpPr/>
          <p:nvPr/>
        </p:nvSpPr>
        <p:spPr>
          <a:xfrm>
            <a:off x="372671" y="1747008"/>
            <a:ext cx="6825787" cy="760921"/>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latin typeface="+mn-ea"/>
              </a:rPr>
              <a:t>文字を変更することが可能です</a:t>
            </a:r>
          </a:p>
        </p:txBody>
      </p:sp>
      <p:sp>
        <p:nvSpPr>
          <p:cNvPr id="76" name="正方形/長方形 75">
            <a:extLst>
              <a:ext uri="{FF2B5EF4-FFF2-40B4-BE49-F238E27FC236}">
                <a16:creationId xmlns:a16="http://schemas.microsoft.com/office/drawing/2014/main" id="{78AC895F-FAB5-438C-A978-EB26267506D0}"/>
              </a:ext>
            </a:extLst>
          </p:cNvPr>
          <p:cNvSpPr/>
          <p:nvPr/>
        </p:nvSpPr>
        <p:spPr>
          <a:xfrm>
            <a:off x="201439" y="3293784"/>
            <a:ext cx="2882583" cy="4443448"/>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写真を入れることができます</a:t>
            </a:r>
          </a:p>
        </p:txBody>
      </p:sp>
      <p:sp>
        <p:nvSpPr>
          <p:cNvPr id="77" name="正方形/長方形 76">
            <a:extLst>
              <a:ext uri="{FF2B5EF4-FFF2-40B4-BE49-F238E27FC236}">
                <a16:creationId xmlns:a16="http://schemas.microsoft.com/office/drawing/2014/main" id="{7A7DD328-01A1-453F-8085-67EA693D87B2}"/>
              </a:ext>
            </a:extLst>
          </p:cNvPr>
          <p:cNvSpPr/>
          <p:nvPr/>
        </p:nvSpPr>
        <p:spPr>
          <a:xfrm>
            <a:off x="293362" y="10001665"/>
            <a:ext cx="6905098" cy="50890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文字を変更することが可能です</a:t>
            </a:r>
          </a:p>
        </p:txBody>
      </p:sp>
      <p:sp>
        <p:nvSpPr>
          <p:cNvPr id="81" name="正方形/長方形 80">
            <a:extLst>
              <a:ext uri="{FF2B5EF4-FFF2-40B4-BE49-F238E27FC236}">
                <a16:creationId xmlns:a16="http://schemas.microsoft.com/office/drawing/2014/main" id="{16538A92-3DCE-469C-82B0-F0700D1725F2}"/>
              </a:ext>
            </a:extLst>
          </p:cNvPr>
          <p:cNvSpPr/>
          <p:nvPr/>
        </p:nvSpPr>
        <p:spPr>
          <a:xfrm>
            <a:off x="293360" y="7972207"/>
            <a:ext cx="6905099" cy="171338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latin typeface="+mn-ea"/>
              </a:rPr>
              <a:t>文字を変更することが可能です</a:t>
            </a:r>
          </a:p>
        </p:txBody>
      </p:sp>
      <p:sp>
        <p:nvSpPr>
          <p:cNvPr id="82" name="正方形/長方形 81">
            <a:extLst>
              <a:ext uri="{FF2B5EF4-FFF2-40B4-BE49-F238E27FC236}">
                <a16:creationId xmlns:a16="http://schemas.microsoft.com/office/drawing/2014/main" id="{71016482-8ABD-48A8-B0CA-A816E4639EC4}"/>
              </a:ext>
            </a:extLst>
          </p:cNvPr>
          <p:cNvSpPr/>
          <p:nvPr/>
        </p:nvSpPr>
        <p:spPr>
          <a:xfrm>
            <a:off x="1759406" y="995448"/>
            <a:ext cx="3741310" cy="47330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latin typeface="+mn-ea"/>
              </a:rPr>
              <a:t>文字を変更することが可能です</a:t>
            </a:r>
          </a:p>
        </p:txBody>
      </p:sp>
      <p:sp>
        <p:nvSpPr>
          <p:cNvPr id="83" name="正方形/長方形 82">
            <a:extLst>
              <a:ext uri="{FF2B5EF4-FFF2-40B4-BE49-F238E27FC236}">
                <a16:creationId xmlns:a16="http://schemas.microsoft.com/office/drawing/2014/main" id="{BC33C7CF-9EED-46E5-8CB6-13218B5610AD}"/>
              </a:ext>
            </a:extLst>
          </p:cNvPr>
          <p:cNvSpPr/>
          <p:nvPr/>
        </p:nvSpPr>
        <p:spPr>
          <a:xfrm>
            <a:off x="5692578" y="513483"/>
            <a:ext cx="1379801" cy="102721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latin typeface="+mn-ea"/>
              </a:rPr>
              <a:t>文字を変更することが可能です</a:t>
            </a:r>
          </a:p>
        </p:txBody>
      </p:sp>
      <p:sp>
        <p:nvSpPr>
          <p:cNvPr id="84" name="正方形/長方形 83">
            <a:extLst>
              <a:ext uri="{FF2B5EF4-FFF2-40B4-BE49-F238E27FC236}">
                <a16:creationId xmlns:a16="http://schemas.microsoft.com/office/drawing/2014/main" id="{5B84E9E8-0F3B-4FBF-B0D9-B0C81FB325D0}"/>
              </a:ext>
            </a:extLst>
          </p:cNvPr>
          <p:cNvSpPr/>
          <p:nvPr/>
        </p:nvSpPr>
        <p:spPr>
          <a:xfrm>
            <a:off x="936770" y="2773690"/>
            <a:ext cx="5689498" cy="42365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latin typeface="+mn-ea"/>
              </a:rPr>
              <a:t>文字を変更することが可能です</a:t>
            </a:r>
          </a:p>
        </p:txBody>
      </p:sp>
      <p:sp>
        <p:nvSpPr>
          <p:cNvPr id="85" name="正方形/長方形 84">
            <a:extLst>
              <a:ext uri="{FF2B5EF4-FFF2-40B4-BE49-F238E27FC236}">
                <a16:creationId xmlns:a16="http://schemas.microsoft.com/office/drawing/2014/main" id="{0C68DAC7-F613-4008-8220-73336E450B48}"/>
              </a:ext>
            </a:extLst>
          </p:cNvPr>
          <p:cNvSpPr/>
          <p:nvPr/>
        </p:nvSpPr>
        <p:spPr>
          <a:xfrm>
            <a:off x="3196798" y="3293783"/>
            <a:ext cx="4113549" cy="2498791"/>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写真を入れることができます</a:t>
            </a:r>
          </a:p>
        </p:txBody>
      </p:sp>
      <p:sp>
        <p:nvSpPr>
          <p:cNvPr id="86" name="正方形/長方形 85">
            <a:extLst>
              <a:ext uri="{FF2B5EF4-FFF2-40B4-BE49-F238E27FC236}">
                <a16:creationId xmlns:a16="http://schemas.microsoft.com/office/drawing/2014/main" id="{16CC14F2-034B-4EB9-92F3-F5327AE37C1F}"/>
              </a:ext>
            </a:extLst>
          </p:cNvPr>
          <p:cNvSpPr/>
          <p:nvPr/>
        </p:nvSpPr>
        <p:spPr>
          <a:xfrm>
            <a:off x="3196799" y="5907998"/>
            <a:ext cx="2897123" cy="1829234"/>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写真を入れることができます</a:t>
            </a:r>
          </a:p>
        </p:txBody>
      </p:sp>
      <p:sp>
        <p:nvSpPr>
          <p:cNvPr id="87" name="正方形/長方形 86">
            <a:extLst>
              <a:ext uri="{FF2B5EF4-FFF2-40B4-BE49-F238E27FC236}">
                <a16:creationId xmlns:a16="http://schemas.microsoft.com/office/drawing/2014/main" id="{B8AF3DFB-EC1E-4406-8E08-66D4D2023F2B}"/>
              </a:ext>
            </a:extLst>
          </p:cNvPr>
          <p:cNvSpPr/>
          <p:nvPr/>
        </p:nvSpPr>
        <p:spPr>
          <a:xfrm>
            <a:off x="6215572" y="5907998"/>
            <a:ext cx="1118188" cy="1829234"/>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写真を入れることができます</a:t>
            </a:r>
          </a:p>
        </p:txBody>
      </p:sp>
    </p:spTree>
    <p:extLst>
      <p:ext uri="{BB962C8B-B14F-4D97-AF65-F5344CB8AC3E}">
        <p14:creationId xmlns:p14="http://schemas.microsoft.com/office/powerpoint/2010/main" val="556621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20845" y="811603"/>
            <a:ext cx="6292545" cy="48036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452" b="1" dirty="0">
                <a:solidFill>
                  <a:prstClr val="black"/>
                </a:solidFill>
                <a:latin typeface="ＭＳ Ｐゴシック" panose="020B0600070205080204" pitchFamily="50" charset="-128"/>
                <a:ea typeface="ＭＳ Ｐゴシック" panose="020B0600070205080204" pitchFamily="50" charset="-128"/>
              </a:rPr>
              <a:t>POP</a:t>
            </a:r>
            <a:r>
              <a:rPr lang="ja-JP" altLang="en-US" sz="145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998" dirty="0">
                <a:solidFill>
                  <a:prstClr val="black"/>
                </a:solidFill>
                <a:latin typeface="ＭＳ Ｐゴシック" panose="020B0600070205080204" pitchFamily="50" charset="-128"/>
                <a:ea typeface="ＭＳ Ｐゴシック" panose="020B0600070205080204" pitchFamily="50" charset="-128"/>
              </a:rPr>
              <a:t>PowerPoint</a:t>
            </a:r>
            <a:r>
              <a:rPr lang="ja-JP" altLang="en-US" sz="998"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998" dirty="0">
                <a:solidFill>
                  <a:prstClr val="black"/>
                </a:solidFill>
                <a:latin typeface="ＭＳ Ｐゴシック" panose="020B0600070205080204" pitchFamily="50" charset="-128"/>
                <a:ea typeface="ＭＳ Ｐゴシック" panose="020B0600070205080204" pitchFamily="50" charset="-128"/>
              </a:rPr>
              <a:t>)</a:t>
            </a:r>
            <a:r>
              <a:rPr lang="ja-JP" altLang="en-US" sz="998"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998"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998"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858047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482</TotalTime>
  <Words>472</Words>
  <Application>Microsoft Office PowerPoint</Application>
  <PresentationFormat>ユーザー設定</PresentationFormat>
  <Paragraphs>66</Paragraphs>
  <Slides>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ＭＳ Ｐゴシック</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fukui</dc:creator>
  <cp:lastModifiedBy>y-kohori</cp:lastModifiedBy>
  <cp:revision>53</cp:revision>
  <dcterms:created xsi:type="dcterms:W3CDTF">2016-11-25T08:55:21Z</dcterms:created>
  <dcterms:modified xsi:type="dcterms:W3CDTF">2017-09-14T06:53:10Z</dcterms:modified>
</cp:coreProperties>
</file>