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handoutMasterIdLst>
    <p:handoutMasterId r:id="rId5"/>
  </p:handoutMasterIdLst>
  <p:sldIdLst>
    <p:sldId id="258" r:id="rId2"/>
    <p:sldId id="261" r:id="rId3"/>
    <p:sldId id="25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80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200" y="10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0" d="100"/>
          <a:sy n="90" d="100"/>
        </p:scale>
        <p:origin x="220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1CC8A617-B3C8-4935-867D-F162BA2CC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" y="1"/>
            <a:ext cx="4998647" cy="6858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BD64272-3CBE-4CC2-A467-036AAEBF38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998720" y="1"/>
            <a:ext cx="49072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112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905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357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図 53">
            <a:extLst>
              <a:ext uri="{FF2B5EF4-FFF2-40B4-BE49-F238E27FC236}">
                <a16:creationId xmlns:a16="http://schemas.microsoft.com/office/drawing/2014/main" id="{06699D4F-344D-4053-B381-3C7E6A7026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730" y="1063884"/>
            <a:ext cx="1652033" cy="838725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11BDABED-9858-4112-987E-E198F5433B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95" y="2012230"/>
            <a:ext cx="3697035" cy="617802"/>
          </a:xfrm>
          <a:prstGeom prst="rect">
            <a:avLst/>
          </a:prstGeom>
        </p:spPr>
      </p:pic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DC80002-94A5-46C3-A361-C4CC3869E7BC}"/>
              </a:ext>
            </a:extLst>
          </p:cNvPr>
          <p:cNvSpPr txBox="1"/>
          <p:nvPr/>
        </p:nvSpPr>
        <p:spPr>
          <a:xfrm>
            <a:off x="603895" y="3375091"/>
            <a:ext cx="3745265" cy="785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1155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日頃のご愛顧におこたえして、</a:t>
            </a:r>
          </a:p>
          <a:p>
            <a:pPr algn="ctr">
              <a:lnSpc>
                <a:spcPct val="130000"/>
              </a:lnSpc>
            </a:pPr>
            <a:r>
              <a:rPr kumimoji="1" lang="ja-JP" altLang="en-US" sz="1155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お得な商品や楽しい催し物を、沢山ご用意しました！</a:t>
            </a:r>
          </a:p>
          <a:p>
            <a:pPr algn="ctr">
              <a:lnSpc>
                <a:spcPct val="130000"/>
              </a:lnSpc>
            </a:pPr>
            <a:r>
              <a:rPr kumimoji="1" lang="ja-JP" altLang="en-US" sz="1155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この機会にぜひ、ご利用ください</a:t>
            </a:r>
            <a:r>
              <a:rPr kumimoji="1" lang="en-US" altLang="ja-JP" sz="1155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!!</a:t>
            </a:r>
            <a:endParaRPr kumimoji="1" lang="ja-JP" altLang="en-US" sz="1155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7" name="四角形: 角を丸くする 56">
            <a:extLst>
              <a:ext uri="{FF2B5EF4-FFF2-40B4-BE49-F238E27FC236}">
                <a16:creationId xmlns:a16="http://schemas.microsoft.com/office/drawing/2014/main" id="{62F372BB-8FF5-48AA-B343-0C923E24DDAF}"/>
              </a:ext>
            </a:extLst>
          </p:cNvPr>
          <p:cNvSpPr/>
          <p:nvPr/>
        </p:nvSpPr>
        <p:spPr>
          <a:xfrm>
            <a:off x="616114" y="2773748"/>
            <a:ext cx="3697035" cy="50098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450A5CCB-2421-4C6B-BE5A-FAECCD9FCC5A}"/>
              </a:ext>
            </a:extLst>
          </p:cNvPr>
          <p:cNvSpPr txBox="1"/>
          <p:nvPr/>
        </p:nvSpPr>
        <p:spPr>
          <a:xfrm>
            <a:off x="265324" y="2849254"/>
            <a:ext cx="4410834" cy="447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309" b="1" kern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7596BCCE-3C70-4B95-A2E2-0436FF4579AD}"/>
              </a:ext>
            </a:extLst>
          </p:cNvPr>
          <p:cNvSpPr txBox="1"/>
          <p:nvPr/>
        </p:nvSpPr>
        <p:spPr>
          <a:xfrm>
            <a:off x="289762" y="471491"/>
            <a:ext cx="2451569" cy="205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64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endParaRPr kumimoji="1" lang="ja-JP" altLang="en-US" sz="12764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0" name="図 59">
            <a:extLst>
              <a:ext uri="{FF2B5EF4-FFF2-40B4-BE49-F238E27FC236}">
                <a16:creationId xmlns:a16="http://schemas.microsoft.com/office/drawing/2014/main" id="{F1DC2A36-E149-4F78-A519-7284EA388C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82" y="4229431"/>
            <a:ext cx="1300121" cy="1902282"/>
          </a:xfrm>
          <a:prstGeom prst="rect">
            <a:avLst/>
          </a:prstGeom>
        </p:spPr>
      </p:pic>
      <p:pic>
        <p:nvPicPr>
          <p:cNvPr id="61" name="図 60">
            <a:extLst>
              <a:ext uri="{FF2B5EF4-FFF2-40B4-BE49-F238E27FC236}">
                <a16:creationId xmlns:a16="http://schemas.microsoft.com/office/drawing/2014/main" id="{B6A2E99F-5D82-4540-A957-73FDBBE7F3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144" y="4038365"/>
            <a:ext cx="1446751" cy="2099744"/>
          </a:xfrm>
          <a:prstGeom prst="rect">
            <a:avLst/>
          </a:prstGeom>
        </p:spPr>
      </p:pic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63F1ACC3-1A66-425D-B605-FB788DDF910E}"/>
              </a:ext>
            </a:extLst>
          </p:cNvPr>
          <p:cNvSpPr txBox="1"/>
          <p:nvPr/>
        </p:nvSpPr>
        <p:spPr>
          <a:xfrm>
            <a:off x="524567" y="5604382"/>
            <a:ext cx="3745265" cy="451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サンプルのショップ名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81A36FA-2209-4B28-ACB1-56D9F52FC400}"/>
              </a:ext>
            </a:extLst>
          </p:cNvPr>
          <p:cNvSpPr/>
          <p:nvPr/>
        </p:nvSpPr>
        <p:spPr>
          <a:xfrm>
            <a:off x="0" y="6312136"/>
            <a:ext cx="4931932" cy="556232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FBD7FCB8-4517-48F4-9935-C22FDC3D0156}"/>
              </a:ext>
            </a:extLst>
          </p:cNvPr>
          <p:cNvSpPr txBox="1"/>
          <p:nvPr/>
        </p:nvSpPr>
        <p:spPr>
          <a:xfrm>
            <a:off x="221883" y="6410499"/>
            <a:ext cx="4269833" cy="423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TEL:0000-000-0000</a:t>
            </a: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　〒</a:t>
            </a: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000-000 </a:t>
            </a: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　</a:t>
            </a: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　　　　　</a:t>
            </a:r>
            <a:endParaRPr kumimoji="1" lang="en-US" altLang="ja-JP" sz="641" b="1" dirty="0">
              <a:solidFill>
                <a:srgbClr val="000000"/>
              </a:solidFill>
              <a:latin typeface="+mn-ea"/>
            </a:endParaRPr>
          </a:p>
          <a:p>
            <a:pPr algn="ctr">
              <a:lnSpc>
                <a:spcPct val="120000"/>
              </a:lnSpc>
            </a:pP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営業時間／</a:t>
            </a: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　定休日／〇曜日</a:t>
            </a:r>
            <a:endParaRPr kumimoji="1" lang="en-US" altLang="ja-JP" sz="898" b="1" dirty="0">
              <a:solidFill>
                <a:srgbClr val="000000"/>
              </a:solidFill>
              <a:latin typeface="+mn-ea"/>
            </a:endParaRPr>
          </a:p>
        </p:txBody>
      </p:sp>
      <p:pic>
        <p:nvPicPr>
          <p:cNvPr id="65" name="図 64">
            <a:extLst>
              <a:ext uri="{FF2B5EF4-FFF2-40B4-BE49-F238E27FC236}">
                <a16:creationId xmlns:a16="http://schemas.microsoft.com/office/drawing/2014/main" id="{FC2104B0-529D-423A-B356-DAD3C34C5A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030" y="1063884"/>
            <a:ext cx="1652033" cy="838725"/>
          </a:xfrm>
          <a:prstGeom prst="rect">
            <a:avLst/>
          </a:prstGeom>
        </p:spPr>
      </p:pic>
      <p:pic>
        <p:nvPicPr>
          <p:cNvPr id="66" name="図 65">
            <a:extLst>
              <a:ext uri="{FF2B5EF4-FFF2-40B4-BE49-F238E27FC236}">
                <a16:creationId xmlns:a16="http://schemas.microsoft.com/office/drawing/2014/main" id="{4656EAC7-AD60-4C99-B47A-BC6CCE454E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195" y="2012230"/>
            <a:ext cx="3697035" cy="617802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8828B3BE-ADD5-44C8-A14A-95E0F71FCD8F}"/>
              </a:ext>
            </a:extLst>
          </p:cNvPr>
          <p:cNvSpPr txBox="1"/>
          <p:nvPr/>
        </p:nvSpPr>
        <p:spPr>
          <a:xfrm>
            <a:off x="5671195" y="3375091"/>
            <a:ext cx="3745265" cy="785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1155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日頃のご愛顧におこたえして、</a:t>
            </a:r>
          </a:p>
          <a:p>
            <a:pPr algn="ctr">
              <a:lnSpc>
                <a:spcPct val="130000"/>
              </a:lnSpc>
            </a:pPr>
            <a:r>
              <a:rPr kumimoji="1" lang="ja-JP" altLang="en-US" sz="1155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お得な商品や楽しい催し物を、沢山ご用意しました！</a:t>
            </a:r>
          </a:p>
          <a:p>
            <a:pPr algn="ctr">
              <a:lnSpc>
                <a:spcPct val="130000"/>
              </a:lnSpc>
            </a:pPr>
            <a:r>
              <a:rPr kumimoji="1" lang="ja-JP" altLang="en-US" sz="1155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この機会にぜひ、ご利用ください</a:t>
            </a:r>
            <a:r>
              <a:rPr kumimoji="1" lang="en-US" altLang="ja-JP" sz="1155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!!</a:t>
            </a:r>
            <a:endParaRPr kumimoji="1" lang="ja-JP" altLang="en-US" sz="1155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8" name="四角形: 角を丸くする 67">
            <a:extLst>
              <a:ext uri="{FF2B5EF4-FFF2-40B4-BE49-F238E27FC236}">
                <a16:creationId xmlns:a16="http://schemas.microsoft.com/office/drawing/2014/main" id="{4784FCAF-8BD9-468F-B1F5-A97566424A2C}"/>
              </a:ext>
            </a:extLst>
          </p:cNvPr>
          <p:cNvSpPr/>
          <p:nvPr/>
        </p:nvSpPr>
        <p:spPr>
          <a:xfrm>
            <a:off x="5683414" y="2773748"/>
            <a:ext cx="3697035" cy="50098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A651FE7A-5845-4C10-844F-171C97565B8C}"/>
              </a:ext>
            </a:extLst>
          </p:cNvPr>
          <p:cNvSpPr txBox="1"/>
          <p:nvPr/>
        </p:nvSpPr>
        <p:spPr>
          <a:xfrm>
            <a:off x="5332624" y="2849254"/>
            <a:ext cx="4410834" cy="447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309" b="1" kern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BD27DE25-160A-4E97-949A-FF90E54C43A8}"/>
              </a:ext>
            </a:extLst>
          </p:cNvPr>
          <p:cNvSpPr txBox="1"/>
          <p:nvPr/>
        </p:nvSpPr>
        <p:spPr>
          <a:xfrm>
            <a:off x="5357062" y="471491"/>
            <a:ext cx="2451569" cy="205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64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endParaRPr kumimoji="1" lang="ja-JP" altLang="en-US" sz="12764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1" name="図 70">
            <a:extLst>
              <a:ext uri="{FF2B5EF4-FFF2-40B4-BE49-F238E27FC236}">
                <a16:creationId xmlns:a16="http://schemas.microsoft.com/office/drawing/2014/main" id="{17AD105C-5F17-4FE2-8222-39DE486567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182" y="4229431"/>
            <a:ext cx="1300121" cy="1902282"/>
          </a:xfrm>
          <a:prstGeom prst="rect">
            <a:avLst/>
          </a:prstGeom>
        </p:spPr>
      </p:pic>
      <p:pic>
        <p:nvPicPr>
          <p:cNvPr id="72" name="図 71">
            <a:extLst>
              <a:ext uri="{FF2B5EF4-FFF2-40B4-BE49-F238E27FC236}">
                <a16:creationId xmlns:a16="http://schemas.microsoft.com/office/drawing/2014/main" id="{942A73F4-E053-46A6-A87B-70EE2954B5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5444" y="4038365"/>
            <a:ext cx="1446751" cy="2099744"/>
          </a:xfrm>
          <a:prstGeom prst="rect">
            <a:avLst/>
          </a:prstGeom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A2F5ADB1-3A63-4E1B-A384-F57A72AF1FAC}"/>
              </a:ext>
            </a:extLst>
          </p:cNvPr>
          <p:cNvSpPr txBox="1"/>
          <p:nvPr/>
        </p:nvSpPr>
        <p:spPr>
          <a:xfrm>
            <a:off x="5591867" y="5604382"/>
            <a:ext cx="3745265" cy="451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サンプルのショップ名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AF2013DC-2977-414E-9D83-D81A2A7F33A3}"/>
              </a:ext>
            </a:extLst>
          </p:cNvPr>
          <p:cNvSpPr/>
          <p:nvPr/>
        </p:nvSpPr>
        <p:spPr>
          <a:xfrm>
            <a:off x="4931932" y="6312136"/>
            <a:ext cx="4984335" cy="556232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0257F1C3-C34E-46DA-8A6B-86079728132F}"/>
              </a:ext>
            </a:extLst>
          </p:cNvPr>
          <p:cNvSpPr txBox="1"/>
          <p:nvPr/>
        </p:nvSpPr>
        <p:spPr>
          <a:xfrm>
            <a:off x="5289183" y="6410499"/>
            <a:ext cx="4269833" cy="423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TEL:0000-000-0000</a:t>
            </a: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　〒</a:t>
            </a: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000-000 </a:t>
            </a: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　</a:t>
            </a: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　　　　　</a:t>
            </a:r>
            <a:endParaRPr kumimoji="1" lang="en-US" altLang="ja-JP" sz="641" b="1" dirty="0">
              <a:solidFill>
                <a:srgbClr val="000000"/>
              </a:solidFill>
              <a:latin typeface="+mn-ea"/>
            </a:endParaRPr>
          </a:p>
          <a:p>
            <a:pPr algn="ctr">
              <a:lnSpc>
                <a:spcPct val="120000"/>
              </a:lnSpc>
            </a:pP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営業時間／</a:t>
            </a: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　定休日／〇曜日</a:t>
            </a:r>
            <a:endParaRPr kumimoji="1" lang="en-US" altLang="ja-JP" sz="898" b="1" dirty="0">
              <a:solidFill>
                <a:srgbClr val="00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図 68">
            <a:extLst>
              <a:ext uri="{FF2B5EF4-FFF2-40B4-BE49-F238E27FC236}">
                <a16:creationId xmlns:a16="http://schemas.microsoft.com/office/drawing/2014/main" id="{2C05342F-740B-44B6-9E36-D369B035C6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730" y="1063884"/>
            <a:ext cx="1652033" cy="838725"/>
          </a:xfrm>
          <a:prstGeom prst="rect">
            <a:avLst/>
          </a:prstGeom>
        </p:spPr>
      </p:pic>
      <p:pic>
        <p:nvPicPr>
          <p:cNvPr id="70" name="図 69">
            <a:extLst>
              <a:ext uri="{FF2B5EF4-FFF2-40B4-BE49-F238E27FC236}">
                <a16:creationId xmlns:a16="http://schemas.microsoft.com/office/drawing/2014/main" id="{C0C77469-304D-4E29-B989-D6641BFADE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95" y="2012230"/>
            <a:ext cx="3697035" cy="617802"/>
          </a:xfrm>
          <a:prstGeom prst="rect">
            <a:avLst/>
          </a:prstGeom>
        </p:spPr>
      </p:pic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028B4D6E-A445-4EBC-9836-6A069861A4AF}"/>
              </a:ext>
            </a:extLst>
          </p:cNvPr>
          <p:cNvSpPr txBox="1"/>
          <p:nvPr/>
        </p:nvSpPr>
        <p:spPr>
          <a:xfrm>
            <a:off x="603895" y="3375091"/>
            <a:ext cx="3745265" cy="785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1155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日頃のご愛顧におこたえして、</a:t>
            </a:r>
          </a:p>
          <a:p>
            <a:pPr algn="ctr">
              <a:lnSpc>
                <a:spcPct val="130000"/>
              </a:lnSpc>
            </a:pPr>
            <a:r>
              <a:rPr kumimoji="1" lang="ja-JP" altLang="en-US" sz="1155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お得な商品や楽しい催し物を、沢山ご用意しました！</a:t>
            </a:r>
          </a:p>
          <a:p>
            <a:pPr algn="ctr">
              <a:lnSpc>
                <a:spcPct val="130000"/>
              </a:lnSpc>
            </a:pPr>
            <a:r>
              <a:rPr kumimoji="1" lang="ja-JP" altLang="en-US" sz="1155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この機会にぜひ、ご利用ください</a:t>
            </a:r>
            <a:r>
              <a:rPr kumimoji="1" lang="en-US" altLang="ja-JP" sz="1155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!!</a:t>
            </a:r>
            <a:endParaRPr kumimoji="1" lang="ja-JP" altLang="en-US" sz="1155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2" name="四角形: 角を丸くする 71">
            <a:extLst>
              <a:ext uri="{FF2B5EF4-FFF2-40B4-BE49-F238E27FC236}">
                <a16:creationId xmlns:a16="http://schemas.microsoft.com/office/drawing/2014/main" id="{EC18925F-649F-4948-A941-46D7F281A8FD}"/>
              </a:ext>
            </a:extLst>
          </p:cNvPr>
          <p:cNvSpPr/>
          <p:nvPr/>
        </p:nvSpPr>
        <p:spPr>
          <a:xfrm>
            <a:off x="616114" y="2773748"/>
            <a:ext cx="3697035" cy="50098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52B1E975-2EEE-490D-8192-32BA8F6A73CC}"/>
              </a:ext>
            </a:extLst>
          </p:cNvPr>
          <p:cNvSpPr txBox="1"/>
          <p:nvPr/>
        </p:nvSpPr>
        <p:spPr>
          <a:xfrm>
            <a:off x="265324" y="2849254"/>
            <a:ext cx="4410834" cy="447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309" b="1" kern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26A5C5C3-C7BB-4C12-85B0-ED3983590393}"/>
              </a:ext>
            </a:extLst>
          </p:cNvPr>
          <p:cNvSpPr txBox="1"/>
          <p:nvPr/>
        </p:nvSpPr>
        <p:spPr>
          <a:xfrm>
            <a:off x="289762" y="471491"/>
            <a:ext cx="2451569" cy="205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64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endParaRPr kumimoji="1" lang="ja-JP" altLang="en-US" sz="12764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5" name="図 74">
            <a:extLst>
              <a:ext uri="{FF2B5EF4-FFF2-40B4-BE49-F238E27FC236}">
                <a16:creationId xmlns:a16="http://schemas.microsoft.com/office/drawing/2014/main" id="{632D84C9-A6A3-4E15-AAB7-67D31FEE9B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82" y="4229431"/>
            <a:ext cx="1300121" cy="1902282"/>
          </a:xfrm>
          <a:prstGeom prst="rect">
            <a:avLst/>
          </a:prstGeom>
        </p:spPr>
      </p:pic>
      <p:pic>
        <p:nvPicPr>
          <p:cNvPr id="76" name="図 75">
            <a:extLst>
              <a:ext uri="{FF2B5EF4-FFF2-40B4-BE49-F238E27FC236}">
                <a16:creationId xmlns:a16="http://schemas.microsoft.com/office/drawing/2014/main" id="{BE1DA7AC-56E0-4681-813F-F72EDA06A4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144" y="4038365"/>
            <a:ext cx="1446751" cy="2099744"/>
          </a:xfrm>
          <a:prstGeom prst="rect">
            <a:avLst/>
          </a:prstGeom>
        </p:spPr>
      </p:pic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EE4302DA-414E-4DE8-80C5-CE795D587638}"/>
              </a:ext>
            </a:extLst>
          </p:cNvPr>
          <p:cNvSpPr txBox="1"/>
          <p:nvPr/>
        </p:nvSpPr>
        <p:spPr>
          <a:xfrm>
            <a:off x="524567" y="5604382"/>
            <a:ext cx="3745265" cy="451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サンプルのショップ名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F4B96A6-948F-4DE6-ACC8-915D3D72ED03}"/>
              </a:ext>
            </a:extLst>
          </p:cNvPr>
          <p:cNvSpPr/>
          <p:nvPr/>
        </p:nvSpPr>
        <p:spPr>
          <a:xfrm>
            <a:off x="0" y="6312136"/>
            <a:ext cx="4931932" cy="556232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32AA32CD-BE38-46F2-A812-DCF004C218E4}"/>
              </a:ext>
            </a:extLst>
          </p:cNvPr>
          <p:cNvSpPr txBox="1"/>
          <p:nvPr/>
        </p:nvSpPr>
        <p:spPr>
          <a:xfrm>
            <a:off x="221883" y="6410499"/>
            <a:ext cx="4269833" cy="423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TEL:0000-000-0000</a:t>
            </a: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　〒</a:t>
            </a: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000-000 </a:t>
            </a: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　</a:t>
            </a: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　　　　　</a:t>
            </a:r>
            <a:endParaRPr kumimoji="1" lang="en-US" altLang="ja-JP" sz="641" b="1" dirty="0">
              <a:solidFill>
                <a:srgbClr val="000000"/>
              </a:solidFill>
              <a:latin typeface="+mn-ea"/>
            </a:endParaRPr>
          </a:p>
          <a:p>
            <a:pPr algn="ctr">
              <a:lnSpc>
                <a:spcPct val="120000"/>
              </a:lnSpc>
            </a:pP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営業時間／</a:t>
            </a: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　定休日／〇曜日</a:t>
            </a:r>
            <a:endParaRPr kumimoji="1" lang="en-US" altLang="ja-JP" sz="898" b="1" dirty="0">
              <a:solidFill>
                <a:srgbClr val="000000"/>
              </a:solidFill>
              <a:latin typeface="+mn-ea"/>
            </a:endParaRPr>
          </a:p>
        </p:txBody>
      </p:sp>
      <p:pic>
        <p:nvPicPr>
          <p:cNvPr id="80" name="図 79">
            <a:extLst>
              <a:ext uri="{FF2B5EF4-FFF2-40B4-BE49-F238E27FC236}">
                <a16:creationId xmlns:a16="http://schemas.microsoft.com/office/drawing/2014/main" id="{4A224D8C-33DF-4BEA-92C7-81E7E09DDF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030" y="1063884"/>
            <a:ext cx="1652033" cy="838725"/>
          </a:xfrm>
          <a:prstGeom prst="rect">
            <a:avLst/>
          </a:prstGeom>
        </p:spPr>
      </p:pic>
      <p:pic>
        <p:nvPicPr>
          <p:cNvPr id="81" name="図 80">
            <a:extLst>
              <a:ext uri="{FF2B5EF4-FFF2-40B4-BE49-F238E27FC236}">
                <a16:creationId xmlns:a16="http://schemas.microsoft.com/office/drawing/2014/main" id="{70B219B2-89A9-405E-9E85-7272618361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195" y="2012230"/>
            <a:ext cx="3697035" cy="617802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3766F867-4ED5-45C3-9F09-7C662BDF91E0}"/>
              </a:ext>
            </a:extLst>
          </p:cNvPr>
          <p:cNvSpPr txBox="1"/>
          <p:nvPr/>
        </p:nvSpPr>
        <p:spPr>
          <a:xfrm>
            <a:off x="5671195" y="3375091"/>
            <a:ext cx="3745265" cy="785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1155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日頃のご愛顧におこたえして、</a:t>
            </a:r>
          </a:p>
          <a:p>
            <a:pPr algn="ctr">
              <a:lnSpc>
                <a:spcPct val="130000"/>
              </a:lnSpc>
            </a:pPr>
            <a:r>
              <a:rPr kumimoji="1" lang="ja-JP" altLang="en-US" sz="1155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お得な商品や楽しい催し物を、沢山ご用意しました！</a:t>
            </a:r>
          </a:p>
          <a:p>
            <a:pPr algn="ctr">
              <a:lnSpc>
                <a:spcPct val="130000"/>
              </a:lnSpc>
            </a:pPr>
            <a:r>
              <a:rPr kumimoji="1" lang="ja-JP" altLang="en-US" sz="1155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この機会にぜひ、ご利用ください</a:t>
            </a:r>
            <a:r>
              <a:rPr kumimoji="1" lang="en-US" altLang="ja-JP" sz="1155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!!</a:t>
            </a:r>
            <a:endParaRPr kumimoji="1" lang="ja-JP" altLang="en-US" sz="1155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3" name="四角形: 角を丸くする 82">
            <a:extLst>
              <a:ext uri="{FF2B5EF4-FFF2-40B4-BE49-F238E27FC236}">
                <a16:creationId xmlns:a16="http://schemas.microsoft.com/office/drawing/2014/main" id="{398C932A-FFE0-487E-84F9-FF5E2FE8CC95}"/>
              </a:ext>
            </a:extLst>
          </p:cNvPr>
          <p:cNvSpPr/>
          <p:nvPr/>
        </p:nvSpPr>
        <p:spPr>
          <a:xfrm>
            <a:off x="5683414" y="2773748"/>
            <a:ext cx="3697035" cy="50098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D87AF6C4-2D88-44E5-8871-D9A5A0A041B9}"/>
              </a:ext>
            </a:extLst>
          </p:cNvPr>
          <p:cNvSpPr txBox="1"/>
          <p:nvPr/>
        </p:nvSpPr>
        <p:spPr>
          <a:xfrm>
            <a:off x="5332624" y="2849254"/>
            <a:ext cx="4410834" cy="447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53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309" b="1" kern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33CCC626-7DF8-45A9-BB33-5DA2C6C49C47}"/>
              </a:ext>
            </a:extLst>
          </p:cNvPr>
          <p:cNvSpPr txBox="1"/>
          <p:nvPr/>
        </p:nvSpPr>
        <p:spPr>
          <a:xfrm>
            <a:off x="5357062" y="471491"/>
            <a:ext cx="2451569" cy="2056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64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endParaRPr kumimoji="1" lang="ja-JP" altLang="en-US" sz="12764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86" name="図 85">
            <a:extLst>
              <a:ext uri="{FF2B5EF4-FFF2-40B4-BE49-F238E27FC236}">
                <a16:creationId xmlns:a16="http://schemas.microsoft.com/office/drawing/2014/main" id="{25C0D658-28B7-45F8-A076-F731A6B73F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182" y="4229431"/>
            <a:ext cx="1300121" cy="1902282"/>
          </a:xfrm>
          <a:prstGeom prst="rect">
            <a:avLst/>
          </a:prstGeom>
        </p:spPr>
      </p:pic>
      <p:pic>
        <p:nvPicPr>
          <p:cNvPr id="87" name="図 86">
            <a:extLst>
              <a:ext uri="{FF2B5EF4-FFF2-40B4-BE49-F238E27FC236}">
                <a16:creationId xmlns:a16="http://schemas.microsoft.com/office/drawing/2014/main" id="{C618086D-EF2C-4B52-A378-7FBAC39256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5444" y="4038365"/>
            <a:ext cx="1446751" cy="2099744"/>
          </a:xfrm>
          <a:prstGeom prst="rect">
            <a:avLst/>
          </a:prstGeom>
        </p:spPr>
      </p:pic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A0E3E681-D16E-4C01-B02E-87F6B8E5C2E7}"/>
              </a:ext>
            </a:extLst>
          </p:cNvPr>
          <p:cNvSpPr txBox="1"/>
          <p:nvPr/>
        </p:nvSpPr>
        <p:spPr>
          <a:xfrm>
            <a:off x="5591867" y="5604382"/>
            <a:ext cx="3745265" cy="451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1796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サンプルのショップ名</a:t>
            </a: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56114217-AD6A-4165-A211-65488DB7D27C}"/>
              </a:ext>
            </a:extLst>
          </p:cNvPr>
          <p:cNvSpPr/>
          <p:nvPr/>
        </p:nvSpPr>
        <p:spPr>
          <a:xfrm>
            <a:off x="4931932" y="6312136"/>
            <a:ext cx="4984335" cy="556232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6E4C2124-99C1-4571-A240-850E499EE88A}"/>
              </a:ext>
            </a:extLst>
          </p:cNvPr>
          <p:cNvSpPr txBox="1"/>
          <p:nvPr/>
        </p:nvSpPr>
        <p:spPr>
          <a:xfrm>
            <a:off x="5289183" y="6410499"/>
            <a:ext cx="4269833" cy="423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TEL:0000-000-0000</a:t>
            </a: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　〒</a:t>
            </a: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000-000 </a:t>
            </a: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　</a:t>
            </a:r>
            <a:r>
              <a:rPr kumimoji="1" lang="ja-JP" altLang="en-US" sz="641" b="1" dirty="0">
                <a:solidFill>
                  <a:srgbClr val="000000"/>
                </a:solidFill>
                <a:latin typeface="+mn-ea"/>
              </a:rPr>
              <a:t>　　　　　</a:t>
            </a:r>
            <a:endParaRPr kumimoji="1" lang="en-US" altLang="ja-JP" sz="641" b="1" dirty="0">
              <a:solidFill>
                <a:srgbClr val="000000"/>
              </a:solidFill>
              <a:latin typeface="+mn-ea"/>
            </a:endParaRPr>
          </a:p>
          <a:p>
            <a:pPr algn="ctr">
              <a:lnSpc>
                <a:spcPct val="120000"/>
              </a:lnSpc>
            </a:pP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営業時間／</a:t>
            </a: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898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898" b="1" dirty="0">
                <a:solidFill>
                  <a:srgbClr val="000000"/>
                </a:solidFill>
                <a:latin typeface="+mn-ea"/>
              </a:rPr>
              <a:t>　定休日／〇曜日</a:t>
            </a:r>
            <a:endParaRPr kumimoji="1" lang="en-US" altLang="ja-JP" sz="898" b="1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226D4592-E088-4BE0-98DD-30F3EE55A09E}"/>
              </a:ext>
            </a:extLst>
          </p:cNvPr>
          <p:cNvSpPr/>
          <p:nvPr/>
        </p:nvSpPr>
        <p:spPr>
          <a:xfrm rot="10800000">
            <a:off x="-1" y="509"/>
            <a:ext cx="9916267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>
              <a:latin typeface="+mn-ea"/>
            </a:endParaRP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B896C254-5C39-4B56-9BE5-4057FDB576C2}"/>
              </a:ext>
            </a:extLst>
          </p:cNvPr>
          <p:cNvSpPr/>
          <p:nvPr/>
        </p:nvSpPr>
        <p:spPr>
          <a:xfrm>
            <a:off x="513616" y="2776578"/>
            <a:ext cx="3799533" cy="49815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683D4C74-D911-456A-AAA6-9CE05D10A87C}"/>
              </a:ext>
            </a:extLst>
          </p:cNvPr>
          <p:cNvSpPr/>
          <p:nvPr/>
        </p:nvSpPr>
        <p:spPr>
          <a:xfrm>
            <a:off x="3298143" y="4167057"/>
            <a:ext cx="1341045" cy="192684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写真を入れることができます</a:t>
            </a: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2732CCD9-5A42-42DC-957A-36F7EA1F73DE}"/>
              </a:ext>
            </a:extLst>
          </p:cNvPr>
          <p:cNvSpPr/>
          <p:nvPr/>
        </p:nvSpPr>
        <p:spPr>
          <a:xfrm>
            <a:off x="209931" y="6415322"/>
            <a:ext cx="4429105" cy="32642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5A68615E-3CAA-4920-A918-6CFD106F098A}"/>
              </a:ext>
            </a:extLst>
          </p:cNvPr>
          <p:cNvSpPr/>
          <p:nvPr/>
        </p:nvSpPr>
        <p:spPr>
          <a:xfrm>
            <a:off x="524568" y="652625"/>
            <a:ext cx="3776362" cy="202076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7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6D7F1B14-1143-48A1-B3DD-6EE5F7F94DCE}"/>
              </a:ext>
            </a:extLst>
          </p:cNvPr>
          <p:cNvSpPr/>
          <p:nvPr/>
        </p:nvSpPr>
        <p:spPr>
          <a:xfrm>
            <a:off x="513616" y="3375479"/>
            <a:ext cx="3799533" cy="67992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DCFBBF78-0F7C-459C-815C-E274B73D8442}"/>
              </a:ext>
            </a:extLst>
          </p:cNvPr>
          <p:cNvSpPr/>
          <p:nvPr/>
        </p:nvSpPr>
        <p:spPr>
          <a:xfrm>
            <a:off x="210770" y="4167057"/>
            <a:ext cx="1311233" cy="192684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写真を入れることができます</a:t>
            </a: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6ED463F8-F405-4414-9F47-85B7BED72FE3}"/>
              </a:ext>
            </a:extLst>
          </p:cNvPr>
          <p:cNvSpPr/>
          <p:nvPr/>
        </p:nvSpPr>
        <p:spPr>
          <a:xfrm>
            <a:off x="1562927" y="5412005"/>
            <a:ext cx="1705405" cy="67992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D07C37F0-AE7D-4510-B98B-2EA33EE3200D}"/>
              </a:ext>
            </a:extLst>
          </p:cNvPr>
          <p:cNvSpPr/>
          <p:nvPr/>
        </p:nvSpPr>
        <p:spPr>
          <a:xfrm>
            <a:off x="5533291" y="2776578"/>
            <a:ext cx="3799533" cy="49815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0F8F393C-55E4-466D-BAB6-ECD9D17B36CC}"/>
              </a:ext>
            </a:extLst>
          </p:cNvPr>
          <p:cNvSpPr/>
          <p:nvPr/>
        </p:nvSpPr>
        <p:spPr>
          <a:xfrm>
            <a:off x="8317818" y="4167057"/>
            <a:ext cx="1341045" cy="192684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写真を入れることができます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8B7D9CC9-DE43-4F67-B864-8AFF16FAFD1E}"/>
              </a:ext>
            </a:extLst>
          </p:cNvPr>
          <p:cNvSpPr/>
          <p:nvPr/>
        </p:nvSpPr>
        <p:spPr>
          <a:xfrm>
            <a:off x="5229606" y="6415322"/>
            <a:ext cx="4429105" cy="32642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95413078-9606-4AEC-A20E-49AA3DA9694E}"/>
              </a:ext>
            </a:extLst>
          </p:cNvPr>
          <p:cNvSpPr/>
          <p:nvPr/>
        </p:nvSpPr>
        <p:spPr>
          <a:xfrm>
            <a:off x="5544243" y="652625"/>
            <a:ext cx="3776362" cy="202076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7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24421668-745A-4F09-826B-1BCDF2E3AAA8}"/>
              </a:ext>
            </a:extLst>
          </p:cNvPr>
          <p:cNvSpPr/>
          <p:nvPr/>
        </p:nvSpPr>
        <p:spPr>
          <a:xfrm>
            <a:off x="5533291" y="3375479"/>
            <a:ext cx="3799533" cy="67992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B3E8E66D-8B0C-400E-A8FA-EDD3D73A5887}"/>
              </a:ext>
            </a:extLst>
          </p:cNvPr>
          <p:cNvSpPr/>
          <p:nvPr/>
        </p:nvSpPr>
        <p:spPr>
          <a:xfrm>
            <a:off x="5230445" y="4167057"/>
            <a:ext cx="1311233" cy="192684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写真を入れることができます</a:t>
            </a: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3331E5E2-F387-4488-AC70-3F1E9770FED4}"/>
              </a:ext>
            </a:extLst>
          </p:cNvPr>
          <p:cNvSpPr/>
          <p:nvPr/>
        </p:nvSpPr>
        <p:spPr>
          <a:xfrm>
            <a:off x="6582602" y="5412005"/>
            <a:ext cx="1705405" cy="67992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文字を変更することが可能です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13259" y="756526"/>
            <a:ext cx="7927522" cy="208822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409</TotalTime>
  <Words>442</Words>
  <Application>Microsoft Office PowerPoint</Application>
  <PresentationFormat>A4 210 x 297 mm</PresentationFormat>
  <Paragraphs>62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56</cp:revision>
  <dcterms:created xsi:type="dcterms:W3CDTF">2016-11-25T08:55:21Z</dcterms:created>
  <dcterms:modified xsi:type="dcterms:W3CDTF">2017-09-14T07:57:23Z</dcterms:modified>
</cp:coreProperties>
</file>