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926E"/>
    <a:srgbClr val="A90000"/>
    <a:srgbClr val="4A2D1A"/>
    <a:srgbClr val="422411"/>
    <a:srgbClr val="000000"/>
    <a:srgbClr val="6D3E0C"/>
    <a:srgbClr val="FEF100"/>
    <a:srgbClr val="65BF97"/>
    <a:srgbClr val="951A23"/>
    <a:srgbClr val="EAC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9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352" y="390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3DF2835-9277-4CE4-814E-7D98A4AE0E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" y="0"/>
            <a:ext cx="7559529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CA70CFCF-7C2A-43F1-82F8-477FF4F8E3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107" y="1658625"/>
            <a:ext cx="2575565" cy="1307595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26F54BF5-1D7C-412B-8104-9C2B8947F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490" y="3137122"/>
            <a:ext cx="5763780" cy="96317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D5B2170-5AE6-4E06-AD33-611E91C321B4}"/>
              </a:ext>
            </a:extLst>
          </p:cNvPr>
          <p:cNvSpPr txBox="1"/>
          <p:nvPr/>
        </p:nvSpPr>
        <p:spPr>
          <a:xfrm>
            <a:off x="941490" y="5261860"/>
            <a:ext cx="5838972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日頃のご愛顧におこたえして、</a:t>
            </a:r>
          </a:p>
          <a:p>
            <a:pPr algn="ctr">
              <a:lnSpc>
                <a:spcPct val="130000"/>
              </a:lnSpc>
            </a:pPr>
            <a:r>
              <a:rPr kumimoji="1" lang="ja-JP" altLang="en-US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お得な商品や楽しい催し物を、沢山ご用意しました！</a:t>
            </a:r>
          </a:p>
          <a:p>
            <a:pPr algn="ctr">
              <a:lnSpc>
                <a:spcPct val="130000"/>
              </a:lnSpc>
            </a:pPr>
            <a:r>
              <a:rPr kumimoji="1" lang="ja-JP" altLang="en-US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この機会にぜひ、ご利用ください</a:t>
            </a:r>
            <a:r>
              <a:rPr kumimoji="1" lang="en-US" altLang="ja-JP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  <a:endParaRPr kumimoji="1" lang="ja-JP" altLang="en-US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985B9EBC-E55C-4F17-856D-17D911668F6F}"/>
              </a:ext>
            </a:extLst>
          </p:cNvPr>
          <p:cNvSpPr/>
          <p:nvPr/>
        </p:nvSpPr>
        <p:spPr>
          <a:xfrm>
            <a:off x="960540" y="4324350"/>
            <a:ext cx="5763780" cy="78105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74D1BB4-73D6-456E-B8F9-F09F162C49AF}"/>
              </a:ext>
            </a:extLst>
          </p:cNvPr>
          <p:cNvSpPr txBox="1"/>
          <p:nvPr/>
        </p:nvSpPr>
        <p:spPr>
          <a:xfrm>
            <a:off x="413648" y="4442065"/>
            <a:ext cx="6876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6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36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36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6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3600" b="1" kern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0E2C906-0994-475A-BB07-0457737B503C}"/>
              </a:ext>
            </a:extLst>
          </p:cNvPr>
          <p:cNvSpPr txBox="1"/>
          <p:nvPr/>
        </p:nvSpPr>
        <p:spPr>
          <a:xfrm>
            <a:off x="451748" y="735067"/>
            <a:ext cx="382206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99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kumimoji="1" lang="ja-JP" altLang="en-US" sz="19900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AF30C676-8D8C-451D-816D-48A715151C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21" y="6593801"/>
            <a:ext cx="2026924" cy="296571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19556B19-C901-49F3-BCFD-027E036D79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898" y="6295922"/>
            <a:ext cx="2255525" cy="3273559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7BA8A71-D7F0-4582-AD29-7C6A9C050D71}"/>
              </a:ext>
            </a:extLst>
          </p:cNvPr>
          <p:cNvSpPr txBox="1"/>
          <p:nvPr/>
        </p:nvSpPr>
        <p:spPr>
          <a:xfrm>
            <a:off x="817816" y="8737386"/>
            <a:ext cx="5838972" cy="620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サンプルのショップ名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EA9D6C0-C99B-4369-B071-C2F1ADBF6DAE}"/>
              </a:ext>
            </a:extLst>
          </p:cNvPr>
          <p:cNvSpPr/>
          <p:nvPr/>
        </p:nvSpPr>
        <p:spPr>
          <a:xfrm>
            <a:off x="0" y="9840794"/>
            <a:ext cx="7559675" cy="867181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AD781A5-0032-4166-8CF2-571A5538C3E4}"/>
              </a:ext>
            </a:extLst>
          </p:cNvPr>
          <p:cNvSpPr txBox="1"/>
          <p:nvPr/>
        </p:nvSpPr>
        <p:spPr>
          <a:xfrm>
            <a:off x="345921" y="9994145"/>
            <a:ext cx="6656789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ja-JP" sz="1400" b="1" dirty="0">
                <a:solidFill>
                  <a:srgbClr val="000000"/>
                </a:solidFill>
                <a:latin typeface="+mn-ea"/>
              </a:rPr>
              <a:t>TEL:0000-000-0000</a:t>
            </a:r>
            <a:r>
              <a:rPr kumimoji="1" lang="ja-JP" altLang="en-US" sz="1400" b="1" dirty="0">
                <a:solidFill>
                  <a:srgbClr val="000000"/>
                </a:solidFill>
                <a:latin typeface="+mn-ea"/>
              </a:rPr>
              <a:t>　〒</a:t>
            </a:r>
            <a:r>
              <a:rPr kumimoji="1" lang="en-US" altLang="ja-JP" sz="1400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1400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1400" b="1" dirty="0">
                <a:solidFill>
                  <a:srgbClr val="000000"/>
                </a:solidFill>
                <a:latin typeface="+mn-ea"/>
              </a:rPr>
              <a:t>000-000 </a:t>
            </a:r>
            <a:r>
              <a:rPr kumimoji="1" lang="ja-JP" altLang="en-US" sz="1400" b="1" dirty="0">
                <a:solidFill>
                  <a:srgbClr val="000000"/>
                </a:solidFill>
                <a:latin typeface="+mn-ea"/>
              </a:rPr>
              <a:t>　</a:t>
            </a:r>
            <a:r>
              <a:rPr kumimoji="1" lang="ja-JP" altLang="en-US" sz="1000" b="1" dirty="0">
                <a:solidFill>
                  <a:srgbClr val="000000"/>
                </a:solidFill>
                <a:latin typeface="+mn-ea"/>
              </a:rPr>
              <a:t>　　　　　</a:t>
            </a:r>
            <a:endParaRPr kumimoji="1" lang="en-US" altLang="ja-JP" sz="1000" b="1" dirty="0">
              <a:solidFill>
                <a:srgbClr val="000000"/>
              </a:solidFill>
              <a:latin typeface="+mn-ea"/>
            </a:endParaRPr>
          </a:p>
          <a:p>
            <a:pPr algn="ctr">
              <a:lnSpc>
                <a:spcPct val="120000"/>
              </a:lnSpc>
            </a:pPr>
            <a:r>
              <a:rPr kumimoji="1" lang="ja-JP" altLang="en-US" sz="1400" b="1" dirty="0">
                <a:solidFill>
                  <a:srgbClr val="000000"/>
                </a:solidFill>
                <a:latin typeface="+mn-ea"/>
              </a:rPr>
              <a:t>営業時間／</a:t>
            </a:r>
            <a:r>
              <a:rPr kumimoji="1" lang="en-US" altLang="ja-JP" sz="1400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1400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1400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1400" b="1" dirty="0">
                <a:solidFill>
                  <a:srgbClr val="000000"/>
                </a:solidFill>
                <a:latin typeface="+mn-ea"/>
              </a:rPr>
              <a:t>　定休日／〇曜日</a:t>
            </a:r>
            <a:endParaRPr kumimoji="1" lang="en-US" altLang="ja-JP" sz="1400" b="1" dirty="0">
              <a:solidFill>
                <a:srgbClr val="00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>
            <a:extLst>
              <a:ext uri="{FF2B5EF4-FFF2-40B4-BE49-F238E27FC236}">
                <a16:creationId xmlns:a16="http://schemas.microsoft.com/office/drawing/2014/main" id="{BF1AB943-5BFD-429A-8455-1B6660B392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107" y="1658625"/>
            <a:ext cx="2575565" cy="1307595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4EA7F486-F336-45D7-9144-AF25C3D068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490" y="3137122"/>
            <a:ext cx="5763780" cy="963170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A244813-6B09-4E05-9038-107EF3FBDF8B}"/>
              </a:ext>
            </a:extLst>
          </p:cNvPr>
          <p:cNvSpPr txBox="1"/>
          <p:nvPr/>
        </p:nvSpPr>
        <p:spPr>
          <a:xfrm>
            <a:off x="941490" y="5261860"/>
            <a:ext cx="5838972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日頃のご愛顧におこたえして、</a:t>
            </a:r>
          </a:p>
          <a:p>
            <a:pPr algn="ctr">
              <a:lnSpc>
                <a:spcPct val="130000"/>
              </a:lnSpc>
            </a:pPr>
            <a:r>
              <a:rPr kumimoji="1" lang="ja-JP" altLang="en-US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お得な商品や楽しい催し物を、沢山ご用意しました！</a:t>
            </a:r>
          </a:p>
          <a:p>
            <a:pPr algn="ctr">
              <a:lnSpc>
                <a:spcPct val="130000"/>
              </a:lnSpc>
            </a:pPr>
            <a:r>
              <a:rPr kumimoji="1" lang="ja-JP" altLang="en-US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この機会にぜひ、ご利用ください</a:t>
            </a:r>
            <a:r>
              <a:rPr kumimoji="1" lang="en-US" altLang="ja-JP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  <a:endParaRPr kumimoji="1" lang="ja-JP" altLang="en-US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F4502D38-25F0-437E-9BBD-1ACDF3273C27}"/>
              </a:ext>
            </a:extLst>
          </p:cNvPr>
          <p:cNvSpPr/>
          <p:nvPr/>
        </p:nvSpPr>
        <p:spPr>
          <a:xfrm>
            <a:off x="960540" y="4324350"/>
            <a:ext cx="5763780" cy="78105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F2468C4-52B8-4B05-9680-166403B77786}"/>
              </a:ext>
            </a:extLst>
          </p:cNvPr>
          <p:cNvSpPr txBox="1"/>
          <p:nvPr/>
        </p:nvSpPr>
        <p:spPr>
          <a:xfrm>
            <a:off x="413648" y="4442065"/>
            <a:ext cx="6876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6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36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36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6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3600" b="1" kern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A8F262C-2459-4E3E-BE9C-E6E3FC55689E}"/>
              </a:ext>
            </a:extLst>
          </p:cNvPr>
          <p:cNvSpPr txBox="1"/>
          <p:nvPr/>
        </p:nvSpPr>
        <p:spPr>
          <a:xfrm>
            <a:off x="451748" y="735067"/>
            <a:ext cx="382206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99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kumimoji="1" lang="ja-JP" altLang="en-US" sz="19900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F552A01C-7740-44A9-86BB-03C2A8A990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21" y="6593801"/>
            <a:ext cx="2026924" cy="2965710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40A5D71F-A01E-42CD-83DA-9861AF30E6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898" y="6295922"/>
            <a:ext cx="2255525" cy="3273559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705EC4F-509E-4DBF-AE2D-39AE90617701}"/>
              </a:ext>
            </a:extLst>
          </p:cNvPr>
          <p:cNvSpPr txBox="1"/>
          <p:nvPr/>
        </p:nvSpPr>
        <p:spPr>
          <a:xfrm>
            <a:off x="817816" y="8737386"/>
            <a:ext cx="5838972" cy="620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サンプルのショップ名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B18CA91A-2328-47EA-9CE6-57DEFEEBA660}"/>
              </a:ext>
            </a:extLst>
          </p:cNvPr>
          <p:cNvSpPr/>
          <p:nvPr/>
        </p:nvSpPr>
        <p:spPr>
          <a:xfrm>
            <a:off x="0" y="9840794"/>
            <a:ext cx="7559675" cy="867181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EE1A0CD-9A5E-480A-92DC-84F74FB3EA46}"/>
              </a:ext>
            </a:extLst>
          </p:cNvPr>
          <p:cNvSpPr txBox="1"/>
          <p:nvPr/>
        </p:nvSpPr>
        <p:spPr>
          <a:xfrm>
            <a:off x="345921" y="9994145"/>
            <a:ext cx="6656789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ja-JP" sz="1400" b="1" dirty="0">
                <a:solidFill>
                  <a:srgbClr val="000000"/>
                </a:solidFill>
                <a:latin typeface="+mn-ea"/>
              </a:rPr>
              <a:t>TEL:0000-000-0000</a:t>
            </a:r>
            <a:r>
              <a:rPr kumimoji="1" lang="ja-JP" altLang="en-US" sz="1400" b="1" dirty="0">
                <a:solidFill>
                  <a:srgbClr val="000000"/>
                </a:solidFill>
                <a:latin typeface="+mn-ea"/>
              </a:rPr>
              <a:t>　〒</a:t>
            </a:r>
            <a:r>
              <a:rPr kumimoji="1" lang="en-US" altLang="ja-JP" sz="1400" b="1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1400" b="1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1400" b="1" dirty="0">
                <a:solidFill>
                  <a:srgbClr val="000000"/>
                </a:solidFill>
                <a:latin typeface="+mn-ea"/>
              </a:rPr>
              <a:t>000-000 </a:t>
            </a:r>
            <a:r>
              <a:rPr kumimoji="1" lang="ja-JP" altLang="en-US" sz="1400" b="1" dirty="0">
                <a:solidFill>
                  <a:srgbClr val="000000"/>
                </a:solidFill>
                <a:latin typeface="+mn-ea"/>
              </a:rPr>
              <a:t>　</a:t>
            </a:r>
            <a:r>
              <a:rPr kumimoji="1" lang="ja-JP" altLang="en-US" sz="1000" b="1" dirty="0">
                <a:solidFill>
                  <a:srgbClr val="000000"/>
                </a:solidFill>
                <a:latin typeface="+mn-ea"/>
              </a:rPr>
              <a:t>　　　　　</a:t>
            </a:r>
            <a:endParaRPr kumimoji="1" lang="en-US" altLang="ja-JP" sz="1000" b="1" dirty="0">
              <a:solidFill>
                <a:srgbClr val="000000"/>
              </a:solidFill>
              <a:latin typeface="+mn-ea"/>
            </a:endParaRPr>
          </a:p>
          <a:p>
            <a:pPr algn="ctr">
              <a:lnSpc>
                <a:spcPct val="120000"/>
              </a:lnSpc>
            </a:pPr>
            <a:r>
              <a:rPr kumimoji="1" lang="ja-JP" altLang="en-US" sz="1400" b="1" dirty="0">
                <a:solidFill>
                  <a:srgbClr val="000000"/>
                </a:solidFill>
                <a:latin typeface="+mn-ea"/>
              </a:rPr>
              <a:t>営業時間／</a:t>
            </a:r>
            <a:r>
              <a:rPr kumimoji="1" lang="en-US" altLang="ja-JP" sz="1400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1400" b="1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1400" b="1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1400" b="1" dirty="0">
                <a:solidFill>
                  <a:srgbClr val="000000"/>
                </a:solidFill>
                <a:latin typeface="+mn-ea"/>
              </a:rPr>
              <a:t>　定休日／〇曜日</a:t>
            </a:r>
            <a:endParaRPr kumimoji="1" lang="en-US" altLang="ja-JP" sz="1400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28DF0D3-A146-418D-A8BC-ECD57B4D9F96}"/>
              </a:ext>
            </a:extLst>
          </p:cNvPr>
          <p:cNvSpPr/>
          <p:nvPr/>
        </p:nvSpPr>
        <p:spPr>
          <a:xfrm rot="10800000">
            <a:off x="0" y="793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FC96765-86DE-4C87-9238-61B20E7653FC}"/>
              </a:ext>
            </a:extLst>
          </p:cNvPr>
          <p:cNvSpPr/>
          <p:nvPr/>
        </p:nvSpPr>
        <p:spPr>
          <a:xfrm>
            <a:off x="800742" y="4328761"/>
            <a:ext cx="5923578" cy="77663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CDDD5DA-7593-47D3-A542-77FBD3B01E51}"/>
              </a:ext>
            </a:extLst>
          </p:cNvPr>
          <p:cNvSpPr/>
          <p:nvPr/>
        </p:nvSpPr>
        <p:spPr>
          <a:xfrm>
            <a:off x="5141897" y="6496558"/>
            <a:ext cx="2090726" cy="300400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854205A-3236-40A7-8384-175A8EF11F38}"/>
              </a:ext>
            </a:extLst>
          </p:cNvPr>
          <p:cNvSpPr/>
          <p:nvPr/>
        </p:nvSpPr>
        <p:spPr>
          <a:xfrm>
            <a:off x="327288" y="10001665"/>
            <a:ext cx="6905098" cy="50890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34FB6745-5892-4650-BEDD-422C7E647A79}"/>
              </a:ext>
            </a:extLst>
          </p:cNvPr>
          <p:cNvSpPr/>
          <p:nvPr/>
        </p:nvSpPr>
        <p:spPr>
          <a:xfrm>
            <a:off x="817816" y="1017459"/>
            <a:ext cx="5887454" cy="315043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7D2A815A-8440-4F4E-BEB7-77F550FA98D0}"/>
              </a:ext>
            </a:extLst>
          </p:cNvPr>
          <p:cNvSpPr/>
          <p:nvPr/>
        </p:nvSpPr>
        <p:spPr>
          <a:xfrm>
            <a:off x="800742" y="5262466"/>
            <a:ext cx="5923578" cy="106002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21B680C5-4668-40D2-A241-CFEA911452A9}"/>
              </a:ext>
            </a:extLst>
          </p:cNvPr>
          <p:cNvSpPr/>
          <p:nvPr/>
        </p:nvSpPr>
        <p:spPr>
          <a:xfrm>
            <a:off x="328597" y="6496558"/>
            <a:ext cx="2044248" cy="300400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E91716B-DEFD-4695-B634-B023A529F2F8}"/>
              </a:ext>
            </a:extLst>
          </p:cNvPr>
          <p:cNvSpPr/>
          <p:nvPr/>
        </p:nvSpPr>
        <p:spPr>
          <a:xfrm>
            <a:off x="2436647" y="8437466"/>
            <a:ext cx="2658774" cy="106002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</TotalTime>
  <Words>292</Words>
  <Application>Microsoft Office PowerPoint</Application>
  <PresentationFormat>ユーザー設定</PresentationFormat>
  <Paragraphs>39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50</cp:revision>
  <dcterms:created xsi:type="dcterms:W3CDTF">2016-11-25T08:55:21Z</dcterms:created>
  <dcterms:modified xsi:type="dcterms:W3CDTF">2017-09-14T03:58:10Z</dcterms:modified>
</cp:coreProperties>
</file>