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5" r:id="rId1"/>
  </p:sldMasterIdLst>
  <p:sldIdLst>
    <p:sldId id="263" r:id="rId2"/>
    <p:sldId id="264" r:id="rId3"/>
    <p:sldId id="257" r:id="rId4"/>
  </p:sldIdLst>
  <p:sldSz cx="3600450" cy="5327650"/>
  <p:notesSz cx="6794500" cy="9931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78" userDrawn="1">
          <p15:clr>
            <a:srgbClr val="A4A3A4"/>
          </p15:clr>
        </p15:guide>
        <p15:guide id="2" pos="113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55E31"/>
    <a:srgbClr val="8C2222"/>
    <a:srgbClr val="432818"/>
    <a:srgbClr val="DCB419"/>
    <a:srgbClr val="449EA4"/>
    <a:srgbClr val="F8B62D"/>
    <a:srgbClr val="D20B17"/>
    <a:srgbClr val="B32228"/>
    <a:srgbClr val="BD242A"/>
    <a:srgbClr val="2B2D2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684" autoAdjust="0"/>
    <p:restoredTop sz="94660"/>
  </p:normalViewPr>
  <p:slideViewPr>
    <p:cSldViewPr snapToGrid="0">
      <p:cViewPr varScale="1">
        <p:scale>
          <a:sx n="149" d="100"/>
          <a:sy n="149" d="100"/>
        </p:scale>
        <p:origin x="2154" y="120"/>
      </p:cViewPr>
      <p:guideLst>
        <p:guide orient="horz" pos="1678"/>
        <p:guide pos="113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70034" y="871910"/>
            <a:ext cx="3060383" cy="1854811"/>
          </a:xfrm>
        </p:spPr>
        <p:txBody>
          <a:bodyPr anchor="b"/>
          <a:lstStyle>
            <a:lvl1pPr algn="ctr">
              <a:defRPr sz="2363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0056" y="2798250"/>
            <a:ext cx="2700338" cy="1286282"/>
          </a:xfrm>
        </p:spPr>
        <p:txBody>
          <a:bodyPr/>
          <a:lstStyle>
            <a:lvl1pPr marL="0" indent="0" algn="ctr">
              <a:buNone/>
              <a:defRPr sz="945"/>
            </a:lvl1pPr>
            <a:lvl2pPr marL="180045" indent="0" algn="ctr">
              <a:buNone/>
              <a:defRPr sz="788"/>
            </a:lvl2pPr>
            <a:lvl3pPr marL="360091" indent="0" algn="ctr">
              <a:buNone/>
              <a:defRPr sz="709"/>
            </a:lvl3pPr>
            <a:lvl4pPr marL="540136" indent="0" algn="ctr">
              <a:buNone/>
              <a:defRPr sz="630"/>
            </a:lvl4pPr>
            <a:lvl5pPr marL="720181" indent="0" algn="ctr">
              <a:buNone/>
              <a:defRPr sz="630"/>
            </a:lvl5pPr>
            <a:lvl6pPr marL="900227" indent="0" algn="ctr">
              <a:buNone/>
              <a:defRPr sz="630"/>
            </a:lvl6pPr>
            <a:lvl7pPr marL="1080272" indent="0" algn="ctr">
              <a:buNone/>
              <a:defRPr sz="630"/>
            </a:lvl7pPr>
            <a:lvl8pPr marL="1260318" indent="0" algn="ctr">
              <a:buNone/>
              <a:defRPr sz="630"/>
            </a:lvl8pPr>
            <a:lvl9pPr marL="1440363" indent="0" algn="ctr">
              <a:buNone/>
              <a:defRPr sz="63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3/28/2017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00852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3/28/2017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93118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576572" y="283648"/>
            <a:ext cx="776347" cy="451493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47531" y="283648"/>
            <a:ext cx="2284035" cy="451493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3/28/2017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31655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" y="0"/>
            <a:ext cx="3599955" cy="5327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7026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79709C-D46C-498F-8DD5-9D29F0FA7B0E}" type="datetimeFigureOut">
              <a:rPr kumimoji="1" lang="ja-JP" altLang="en-US" smtClean="0"/>
              <a:t>2017/3/28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2C85A6-6F98-470A-9D0A-94DD6C88CD8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990822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5656" y="1328214"/>
            <a:ext cx="3105388" cy="2216154"/>
          </a:xfrm>
        </p:spPr>
        <p:txBody>
          <a:bodyPr anchor="b"/>
          <a:lstStyle>
            <a:lvl1pPr>
              <a:defRPr sz="2363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5656" y="3565334"/>
            <a:ext cx="3105388" cy="1165423"/>
          </a:xfrm>
        </p:spPr>
        <p:txBody>
          <a:bodyPr/>
          <a:lstStyle>
            <a:lvl1pPr marL="0" indent="0">
              <a:buNone/>
              <a:defRPr sz="945">
                <a:solidFill>
                  <a:schemeClr val="tx1"/>
                </a:solidFill>
              </a:defRPr>
            </a:lvl1pPr>
            <a:lvl2pPr marL="180045" indent="0">
              <a:buNone/>
              <a:defRPr sz="788">
                <a:solidFill>
                  <a:schemeClr val="tx1">
                    <a:tint val="75000"/>
                  </a:schemeClr>
                </a:solidFill>
              </a:defRPr>
            </a:lvl2pPr>
            <a:lvl3pPr marL="360091" indent="0">
              <a:buNone/>
              <a:defRPr sz="709">
                <a:solidFill>
                  <a:schemeClr val="tx1">
                    <a:tint val="75000"/>
                  </a:schemeClr>
                </a:solidFill>
              </a:defRPr>
            </a:lvl3pPr>
            <a:lvl4pPr marL="540136" indent="0">
              <a:buNone/>
              <a:defRPr sz="630">
                <a:solidFill>
                  <a:schemeClr val="tx1">
                    <a:tint val="75000"/>
                  </a:schemeClr>
                </a:solidFill>
              </a:defRPr>
            </a:lvl4pPr>
            <a:lvl5pPr marL="720181" indent="0">
              <a:buNone/>
              <a:defRPr sz="630">
                <a:solidFill>
                  <a:schemeClr val="tx1">
                    <a:tint val="75000"/>
                  </a:schemeClr>
                </a:solidFill>
              </a:defRPr>
            </a:lvl5pPr>
            <a:lvl6pPr marL="900227" indent="0">
              <a:buNone/>
              <a:defRPr sz="630">
                <a:solidFill>
                  <a:schemeClr val="tx1">
                    <a:tint val="75000"/>
                  </a:schemeClr>
                </a:solidFill>
              </a:defRPr>
            </a:lvl6pPr>
            <a:lvl7pPr marL="1080272" indent="0">
              <a:buNone/>
              <a:defRPr sz="630">
                <a:solidFill>
                  <a:schemeClr val="tx1">
                    <a:tint val="75000"/>
                  </a:schemeClr>
                </a:solidFill>
              </a:defRPr>
            </a:lvl7pPr>
            <a:lvl8pPr marL="1260318" indent="0">
              <a:buNone/>
              <a:defRPr sz="630">
                <a:solidFill>
                  <a:schemeClr val="tx1">
                    <a:tint val="75000"/>
                  </a:schemeClr>
                </a:solidFill>
              </a:defRPr>
            </a:lvl8pPr>
            <a:lvl9pPr marL="1440363" indent="0">
              <a:buNone/>
              <a:defRPr sz="63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3/28/2017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63523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47531" y="1418240"/>
            <a:ext cx="1530191" cy="338034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822728" y="1418240"/>
            <a:ext cx="1530191" cy="338034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3/28/2017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9430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000" y="283649"/>
            <a:ext cx="3105388" cy="1029766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8000" y="1306014"/>
            <a:ext cx="1523159" cy="640058"/>
          </a:xfrm>
        </p:spPr>
        <p:txBody>
          <a:bodyPr anchor="b"/>
          <a:lstStyle>
            <a:lvl1pPr marL="0" indent="0">
              <a:buNone/>
              <a:defRPr sz="945" b="1"/>
            </a:lvl1pPr>
            <a:lvl2pPr marL="180045" indent="0">
              <a:buNone/>
              <a:defRPr sz="788" b="1"/>
            </a:lvl2pPr>
            <a:lvl3pPr marL="360091" indent="0">
              <a:buNone/>
              <a:defRPr sz="709" b="1"/>
            </a:lvl3pPr>
            <a:lvl4pPr marL="540136" indent="0">
              <a:buNone/>
              <a:defRPr sz="630" b="1"/>
            </a:lvl4pPr>
            <a:lvl5pPr marL="720181" indent="0">
              <a:buNone/>
              <a:defRPr sz="630" b="1"/>
            </a:lvl5pPr>
            <a:lvl6pPr marL="900227" indent="0">
              <a:buNone/>
              <a:defRPr sz="630" b="1"/>
            </a:lvl6pPr>
            <a:lvl7pPr marL="1080272" indent="0">
              <a:buNone/>
              <a:defRPr sz="630" b="1"/>
            </a:lvl7pPr>
            <a:lvl8pPr marL="1260318" indent="0">
              <a:buNone/>
              <a:defRPr sz="630" b="1"/>
            </a:lvl8pPr>
            <a:lvl9pPr marL="1440363" indent="0">
              <a:buNone/>
              <a:defRPr sz="63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48000" y="1946072"/>
            <a:ext cx="1523159" cy="2862379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822728" y="1306014"/>
            <a:ext cx="1530660" cy="640058"/>
          </a:xfrm>
        </p:spPr>
        <p:txBody>
          <a:bodyPr anchor="b"/>
          <a:lstStyle>
            <a:lvl1pPr marL="0" indent="0">
              <a:buNone/>
              <a:defRPr sz="945" b="1"/>
            </a:lvl1pPr>
            <a:lvl2pPr marL="180045" indent="0">
              <a:buNone/>
              <a:defRPr sz="788" b="1"/>
            </a:lvl2pPr>
            <a:lvl3pPr marL="360091" indent="0">
              <a:buNone/>
              <a:defRPr sz="709" b="1"/>
            </a:lvl3pPr>
            <a:lvl4pPr marL="540136" indent="0">
              <a:buNone/>
              <a:defRPr sz="630" b="1"/>
            </a:lvl4pPr>
            <a:lvl5pPr marL="720181" indent="0">
              <a:buNone/>
              <a:defRPr sz="630" b="1"/>
            </a:lvl5pPr>
            <a:lvl6pPr marL="900227" indent="0">
              <a:buNone/>
              <a:defRPr sz="630" b="1"/>
            </a:lvl6pPr>
            <a:lvl7pPr marL="1080272" indent="0">
              <a:buNone/>
              <a:defRPr sz="630" b="1"/>
            </a:lvl7pPr>
            <a:lvl8pPr marL="1260318" indent="0">
              <a:buNone/>
              <a:defRPr sz="630" b="1"/>
            </a:lvl8pPr>
            <a:lvl9pPr marL="1440363" indent="0">
              <a:buNone/>
              <a:defRPr sz="63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822728" y="1946072"/>
            <a:ext cx="1530660" cy="2862379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3/28/2017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96331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3/28/2017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31383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3/28/2017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17469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000" y="355177"/>
            <a:ext cx="1161239" cy="1243118"/>
          </a:xfrm>
        </p:spPr>
        <p:txBody>
          <a:bodyPr anchor="b"/>
          <a:lstStyle>
            <a:lvl1pPr>
              <a:defRPr sz="126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30660" y="767084"/>
            <a:ext cx="1822728" cy="3786085"/>
          </a:xfrm>
        </p:spPr>
        <p:txBody>
          <a:bodyPr/>
          <a:lstStyle>
            <a:lvl1pPr>
              <a:defRPr sz="1260"/>
            </a:lvl1pPr>
            <a:lvl2pPr>
              <a:defRPr sz="1103"/>
            </a:lvl2pPr>
            <a:lvl3pPr>
              <a:defRPr sz="945"/>
            </a:lvl3pPr>
            <a:lvl4pPr>
              <a:defRPr sz="788"/>
            </a:lvl4pPr>
            <a:lvl5pPr>
              <a:defRPr sz="788"/>
            </a:lvl5pPr>
            <a:lvl6pPr>
              <a:defRPr sz="788"/>
            </a:lvl6pPr>
            <a:lvl7pPr>
              <a:defRPr sz="788"/>
            </a:lvl7pPr>
            <a:lvl8pPr>
              <a:defRPr sz="788"/>
            </a:lvl8pPr>
            <a:lvl9pPr>
              <a:defRPr sz="788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48000" y="1598295"/>
            <a:ext cx="1161239" cy="2961039"/>
          </a:xfrm>
        </p:spPr>
        <p:txBody>
          <a:bodyPr/>
          <a:lstStyle>
            <a:lvl1pPr marL="0" indent="0">
              <a:buNone/>
              <a:defRPr sz="630"/>
            </a:lvl1pPr>
            <a:lvl2pPr marL="180045" indent="0">
              <a:buNone/>
              <a:defRPr sz="551"/>
            </a:lvl2pPr>
            <a:lvl3pPr marL="360091" indent="0">
              <a:buNone/>
              <a:defRPr sz="473"/>
            </a:lvl3pPr>
            <a:lvl4pPr marL="540136" indent="0">
              <a:buNone/>
              <a:defRPr sz="394"/>
            </a:lvl4pPr>
            <a:lvl5pPr marL="720181" indent="0">
              <a:buNone/>
              <a:defRPr sz="394"/>
            </a:lvl5pPr>
            <a:lvl6pPr marL="900227" indent="0">
              <a:buNone/>
              <a:defRPr sz="394"/>
            </a:lvl6pPr>
            <a:lvl7pPr marL="1080272" indent="0">
              <a:buNone/>
              <a:defRPr sz="394"/>
            </a:lvl7pPr>
            <a:lvl8pPr marL="1260318" indent="0">
              <a:buNone/>
              <a:defRPr sz="394"/>
            </a:lvl8pPr>
            <a:lvl9pPr marL="1440363" indent="0">
              <a:buNone/>
              <a:defRPr sz="394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3/28/2017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27149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000" y="355177"/>
            <a:ext cx="1161239" cy="1243118"/>
          </a:xfrm>
        </p:spPr>
        <p:txBody>
          <a:bodyPr anchor="b"/>
          <a:lstStyle>
            <a:lvl1pPr>
              <a:defRPr sz="126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30660" y="767084"/>
            <a:ext cx="1822728" cy="3786085"/>
          </a:xfrm>
        </p:spPr>
        <p:txBody>
          <a:bodyPr anchor="t"/>
          <a:lstStyle>
            <a:lvl1pPr marL="0" indent="0">
              <a:buNone/>
              <a:defRPr sz="1260"/>
            </a:lvl1pPr>
            <a:lvl2pPr marL="180045" indent="0">
              <a:buNone/>
              <a:defRPr sz="1103"/>
            </a:lvl2pPr>
            <a:lvl3pPr marL="360091" indent="0">
              <a:buNone/>
              <a:defRPr sz="945"/>
            </a:lvl3pPr>
            <a:lvl4pPr marL="540136" indent="0">
              <a:buNone/>
              <a:defRPr sz="788"/>
            </a:lvl4pPr>
            <a:lvl5pPr marL="720181" indent="0">
              <a:buNone/>
              <a:defRPr sz="788"/>
            </a:lvl5pPr>
            <a:lvl6pPr marL="900227" indent="0">
              <a:buNone/>
              <a:defRPr sz="788"/>
            </a:lvl6pPr>
            <a:lvl7pPr marL="1080272" indent="0">
              <a:buNone/>
              <a:defRPr sz="788"/>
            </a:lvl7pPr>
            <a:lvl8pPr marL="1260318" indent="0">
              <a:buNone/>
              <a:defRPr sz="788"/>
            </a:lvl8pPr>
            <a:lvl9pPr marL="1440363" indent="0">
              <a:buNone/>
              <a:defRPr sz="788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48000" y="1598295"/>
            <a:ext cx="1161239" cy="2961039"/>
          </a:xfrm>
        </p:spPr>
        <p:txBody>
          <a:bodyPr/>
          <a:lstStyle>
            <a:lvl1pPr marL="0" indent="0">
              <a:buNone/>
              <a:defRPr sz="630"/>
            </a:lvl1pPr>
            <a:lvl2pPr marL="180045" indent="0">
              <a:buNone/>
              <a:defRPr sz="551"/>
            </a:lvl2pPr>
            <a:lvl3pPr marL="360091" indent="0">
              <a:buNone/>
              <a:defRPr sz="473"/>
            </a:lvl3pPr>
            <a:lvl4pPr marL="540136" indent="0">
              <a:buNone/>
              <a:defRPr sz="394"/>
            </a:lvl4pPr>
            <a:lvl5pPr marL="720181" indent="0">
              <a:buNone/>
              <a:defRPr sz="394"/>
            </a:lvl5pPr>
            <a:lvl6pPr marL="900227" indent="0">
              <a:buNone/>
              <a:defRPr sz="394"/>
            </a:lvl6pPr>
            <a:lvl7pPr marL="1080272" indent="0">
              <a:buNone/>
              <a:defRPr sz="394"/>
            </a:lvl7pPr>
            <a:lvl8pPr marL="1260318" indent="0">
              <a:buNone/>
              <a:defRPr sz="394"/>
            </a:lvl8pPr>
            <a:lvl9pPr marL="1440363" indent="0">
              <a:buNone/>
              <a:defRPr sz="394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3/28/2017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79523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47531" y="283649"/>
            <a:ext cx="3105388" cy="102976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7531" y="1418240"/>
            <a:ext cx="3105388" cy="338034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47531" y="4937943"/>
            <a:ext cx="810101" cy="28364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47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3/28/2017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92649" y="4937943"/>
            <a:ext cx="1215152" cy="28364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47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542818" y="4937943"/>
            <a:ext cx="810101" cy="28364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47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  <p:sp>
        <p:nvSpPr>
          <p:cNvPr id="7" name="正方形/長方形 6"/>
          <p:cNvSpPr/>
          <p:nvPr userDrawn="1"/>
        </p:nvSpPr>
        <p:spPr>
          <a:xfrm>
            <a:off x="0" y="0"/>
            <a:ext cx="3600450" cy="53276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419"/>
          </a:p>
        </p:txBody>
      </p:sp>
    </p:spTree>
    <p:extLst>
      <p:ext uri="{BB962C8B-B14F-4D97-AF65-F5344CB8AC3E}">
        <p14:creationId xmlns:p14="http://schemas.microsoft.com/office/powerpoint/2010/main" val="3332078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  <p:sldLayoutId id="2147483686" r:id="rId11"/>
    <p:sldLayoutId id="2147483687" r:id="rId12"/>
  </p:sldLayoutIdLst>
  <p:txStyles>
    <p:titleStyle>
      <a:lvl1pPr algn="l" defTabSz="360091" rtl="0" eaLnBrk="1" latinLnBrk="0" hangingPunct="1">
        <a:lnSpc>
          <a:spcPct val="90000"/>
        </a:lnSpc>
        <a:spcBef>
          <a:spcPct val="0"/>
        </a:spcBef>
        <a:buNone/>
        <a:defRPr kumimoji="1" sz="17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90023" indent="-90023" algn="l" defTabSz="360091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kumimoji="1" sz="1103" kern="1200">
          <a:solidFill>
            <a:schemeClr val="tx1"/>
          </a:solidFill>
          <a:latin typeface="+mn-lt"/>
          <a:ea typeface="+mn-ea"/>
          <a:cs typeface="+mn-cs"/>
        </a:defRPr>
      </a:lvl1pPr>
      <a:lvl2pPr marL="270068" indent="-90023" algn="l" defTabSz="360091" rtl="0" eaLnBrk="1" latinLnBrk="0" hangingPunct="1">
        <a:lnSpc>
          <a:spcPct val="90000"/>
        </a:lnSpc>
        <a:spcBef>
          <a:spcPts val="197"/>
        </a:spcBef>
        <a:buFont typeface="Arial" panose="020B0604020202020204" pitchFamily="34" charset="0"/>
        <a:buChar char="•"/>
        <a:defRPr kumimoji="1" sz="945" kern="1200">
          <a:solidFill>
            <a:schemeClr val="tx1"/>
          </a:solidFill>
          <a:latin typeface="+mn-lt"/>
          <a:ea typeface="+mn-ea"/>
          <a:cs typeface="+mn-cs"/>
        </a:defRPr>
      </a:lvl2pPr>
      <a:lvl3pPr marL="450113" indent="-90023" algn="l" defTabSz="360091" rtl="0" eaLnBrk="1" latinLnBrk="0" hangingPunct="1">
        <a:lnSpc>
          <a:spcPct val="90000"/>
        </a:lnSpc>
        <a:spcBef>
          <a:spcPts val="197"/>
        </a:spcBef>
        <a:buFont typeface="Arial" panose="020B0604020202020204" pitchFamily="34" charset="0"/>
        <a:buChar char="•"/>
        <a:defRPr kumimoji="1" sz="788" kern="1200">
          <a:solidFill>
            <a:schemeClr val="tx1"/>
          </a:solidFill>
          <a:latin typeface="+mn-lt"/>
          <a:ea typeface="+mn-ea"/>
          <a:cs typeface="+mn-cs"/>
        </a:defRPr>
      </a:lvl3pPr>
      <a:lvl4pPr marL="630159" indent="-90023" algn="l" defTabSz="360091" rtl="0" eaLnBrk="1" latinLnBrk="0" hangingPunct="1">
        <a:lnSpc>
          <a:spcPct val="90000"/>
        </a:lnSpc>
        <a:spcBef>
          <a:spcPts val="197"/>
        </a:spcBef>
        <a:buFont typeface="Arial" panose="020B0604020202020204" pitchFamily="34" charset="0"/>
        <a:buChar char="•"/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4pPr>
      <a:lvl5pPr marL="810204" indent="-90023" algn="l" defTabSz="360091" rtl="0" eaLnBrk="1" latinLnBrk="0" hangingPunct="1">
        <a:lnSpc>
          <a:spcPct val="90000"/>
        </a:lnSpc>
        <a:spcBef>
          <a:spcPts val="197"/>
        </a:spcBef>
        <a:buFont typeface="Arial" panose="020B0604020202020204" pitchFamily="34" charset="0"/>
        <a:buChar char="•"/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5pPr>
      <a:lvl6pPr marL="990249" indent="-90023" algn="l" defTabSz="360091" rtl="0" eaLnBrk="1" latinLnBrk="0" hangingPunct="1">
        <a:lnSpc>
          <a:spcPct val="90000"/>
        </a:lnSpc>
        <a:spcBef>
          <a:spcPts val="197"/>
        </a:spcBef>
        <a:buFont typeface="Arial" panose="020B0604020202020204" pitchFamily="34" charset="0"/>
        <a:buChar char="•"/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6pPr>
      <a:lvl7pPr marL="1170295" indent="-90023" algn="l" defTabSz="360091" rtl="0" eaLnBrk="1" latinLnBrk="0" hangingPunct="1">
        <a:lnSpc>
          <a:spcPct val="90000"/>
        </a:lnSpc>
        <a:spcBef>
          <a:spcPts val="197"/>
        </a:spcBef>
        <a:buFont typeface="Arial" panose="020B0604020202020204" pitchFamily="34" charset="0"/>
        <a:buChar char="•"/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7pPr>
      <a:lvl8pPr marL="1350340" indent="-90023" algn="l" defTabSz="360091" rtl="0" eaLnBrk="1" latinLnBrk="0" hangingPunct="1">
        <a:lnSpc>
          <a:spcPct val="90000"/>
        </a:lnSpc>
        <a:spcBef>
          <a:spcPts val="197"/>
        </a:spcBef>
        <a:buFont typeface="Arial" panose="020B0604020202020204" pitchFamily="34" charset="0"/>
        <a:buChar char="•"/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8pPr>
      <a:lvl9pPr marL="1530386" indent="-90023" algn="l" defTabSz="360091" rtl="0" eaLnBrk="1" latinLnBrk="0" hangingPunct="1">
        <a:lnSpc>
          <a:spcPct val="90000"/>
        </a:lnSpc>
        <a:spcBef>
          <a:spcPts val="197"/>
        </a:spcBef>
        <a:buFont typeface="Arial" panose="020B0604020202020204" pitchFamily="34" charset="0"/>
        <a:buChar char="•"/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60091" rtl="0" eaLnBrk="1" latinLnBrk="0" hangingPunct="1"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1pPr>
      <a:lvl2pPr marL="180045" algn="l" defTabSz="360091" rtl="0" eaLnBrk="1" latinLnBrk="0" hangingPunct="1"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2pPr>
      <a:lvl3pPr marL="360091" algn="l" defTabSz="360091" rtl="0" eaLnBrk="1" latinLnBrk="0" hangingPunct="1"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3pPr>
      <a:lvl4pPr marL="540136" algn="l" defTabSz="360091" rtl="0" eaLnBrk="1" latinLnBrk="0" hangingPunct="1"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4pPr>
      <a:lvl5pPr marL="720181" algn="l" defTabSz="360091" rtl="0" eaLnBrk="1" latinLnBrk="0" hangingPunct="1"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5pPr>
      <a:lvl6pPr marL="900227" algn="l" defTabSz="360091" rtl="0" eaLnBrk="1" latinLnBrk="0" hangingPunct="1"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6pPr>
      <a:lvl7pPr marL="1080272" algn="l" defTabSz="360091" rtl="0" eaLnBrk="1" latinLnBrk="0" hangingPunct="1"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7pPr>
      <a:lvl8pPr marL="1260318" algn="l" defTabSz="360091" rtl="0" eaLnBrk="1" latinLnBrk="0" hangingPunct="1"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8pPr>
      <a:lvl9pPr marL="1440363" algn="l" defTabSz="360091" rtl="0" eaLnBrk="1" latinLnBrk="0" hangingPunct="1"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図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9196" y="478151"/>
            <a:ext cx="1923470" cy="950847"/>
          </a:xfrm>
          <a:prstGeom prst="rect">
            <a:avLst/>
          </a:prstGeom>
        </p:spPr>
      </p:pic>
      <p:sp>
        <p:nvSpPr>
          <p:cNvPr id="5" name="テキスト ボックス 4"/>
          <p:cNvSpPr txBox="1"/>
          <p:nvPr/>
        </p:nvSpPr>
        <p:spPr>
          <a:xfrm>
            <a:off x="713783" y="1528236"/>
            <a:ext cx="2172636" cy="2682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ja-JP" altLang="en-US" sz="762" b="1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ウィンターイルミネーション</a:t>
            </a:r>
            <a:endParaRPr lang="en-US" altLang="ja-JP" sz="762" b="1" dirty="0">
              <a:solidFill>
                <a:schemeClr val="bg1"/>
              </a:solidFill>
              <a:latin typeface="游明朝" panose="02020400000000000000" pitchFamily="18" charset="-128"/>
              <a:ea typeface="游明朝" panose="02020400000000000000" pitchFamily="18" charset="-128"/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832292" y="1659855"/>
            <a:ext cx="1500930" cy="4882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ja-JP" sz="762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2016.</a:t>
            </a:r>
            <a:r>
              <a:rPr lang="en-US" altLang="ja-JP" sz="1715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12</a:t>
            </a:r>
            <a:r>
              <a:rPr lang="en-US" altLang="ja-JP" sz="762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.</a:t>
            </a:r>
            <a:r>
              <a:rPr lang="en-US" altLang="ja-JP" sz="1715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20 </a:t>
            </a:r>
            <a:r>
              <a:rPr lang="en-US" altLang="ja-JP" sz="762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 </a:t>
            </a: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1844590" y="1650191"/>
            <a:ext cx="1137309" cy="4882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ja-JP" sz="762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2016.</a:t>
            </a:r>
            <a:r>
              <a:rPr lang="en-US" altLang="ja-JP" sz="1715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12</a:t>
            </a:r>
            <a:r>
              <a:rPr lang="en-US" altLang="ja-JP" sz="762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.</a:t>
            </a:r>
            <a:r>
              <a:rPr lang="en-US" altLang="ja-JP" sz="1715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31 </a:t>
            </a:r>
            <a:r>
              <a:rPr lang="en-US" altLang="ja-JP" sz="762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 </a:t>
            </a:r>
          </a:p>
        </p:txBody>
      </p:sp>
      <p:sp>
        <p:nvSpPr>
          <p:cNvPr id="2" name="二等辺三角形 1"/>
          <p:cNvSpPr/>
          <p:nvPr/>
        </p:nvSpPr>
        <p:spPr>
          <a:xfrm rot="5400000">
            <a:off x="1768180" y="1887655"/>
            <a:ext cx="63843" cy="55037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419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290587" y="2262974"/>
            <a:ext cx="2011937" cy="4885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572" b="1" dirty="0">
                <a:solidFill>
                  <a:srgbClr val="FF0000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◆</a:t>
            </a:r>
            <a:r>
              <a:rPr lang="ja-JP" altLang="en-US" sz="572" b="1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　点灯時間　</a:t>
            </a:r>
            <a:r>
              <a:rPr lang="en-US" altLang="ja-JP" sz="572" b="1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20:00</a:t>
            </a:r>
            <a:r>
              <a:rPr lang="ja-JP" altLang="en-US" sz="572" b="1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～</a:t>
            </a:r>
            <a:r>
              <a:rPr lang="en-US" altLang="ja-JP" sz="572" b="1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22:00</a:t>
            </a:r>
          </a:p>
          <a:p>
            <a:pPr>
              <a:lnSpc>
                <a:spcPct val="150000"/>
              </a:lnSpc>
            </a:pPr>
            <a:r>
              <a:rPr lang="ja-JP" altLang="en-US" sz="572" b="1" dirty="0">
                <a:solidFill>
                  <a:srgbClr val="FF0000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◆</a:t>
            </a:r>
            <a:r>
              <a:rPr lang="ja-JP" altLang="en-US" sz="572" b="1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　場所　　　〇〇〇商店街○○○通り</a:t>
            </a:r>
            <a:endParaRPr lang="en-US" altLang="ja-JP" sz="572" b="1" dirty="0">
              <a:solidFill>
                <a:schemeClr val="bg1"/>
              </a:solidFill>
              <a:latin typeface="游明朝" panose="02020400000000000000" pitchFamily="18" charset="-128"/>
              <a:ea typeface="游明朝" panose="02020400000000000000" pitchFamily="18" charset="-128"/>
            </a:endParaRPr>
          </a:p>
          <a:p>
            <a:pPr>
              <a:lnSpc>
                <a:spcPct val="150000"/>
              </a:lnSpc>
            </a:pPr>
            <a:endParaRPr lang="en-US" altLang="ja-JP" sz="572" b="1" dirty="0">
              <a:solidFill>
                <a:schemeClr val="bg1"/>
              </a:solidFill>
              <a:latin typeface="游明朝" panose="02020400000000000000" pitchFamily="18" charset="-128"/>
              <a:ea typeface="游明朝" panose="02020400000000000000" pitchFamily="18" charset="-128"/>
            </a:endParaRPr>
          </a:p>
        </p:txBody>
      </p:sp>
      <p:sp>
        <p:nvSpPr>
          <p:cNvPr id="11" name="正方形/長方形 10"/>
          <p:cNvSpPr/>
          <p:nvPr/>
        </p:nvSpPr>
        <p:spPr>
          <a:xfrm>
            <a:off x="332415" y="2701392"/>
            <a:ext cx="992236" cy="637234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800" b="1" dirty="0"/>
              <a:t>写真を入れてください</a:t>
            </a:r>
            <a:r>
              <a:rPr kumimoji="1" lang="en-US" altLang="ja-JP" sz="800" b="1" dirty="0"/>
              <a:t> </a:t>
            </a:r>
            <a:endParaRPr kumimoji="1" lang="ja-JP" altLang="en-US" sz="800" b="1" dirty="0"/>
          </a:p>
        </p:txBody>
      </p:sp>
      <p:sp>
        <p:nvSpPr>
          <p:cNvPr id="12" name="正方形/長方形 11"/>
          <p:cNvSpPr/>
          <p:nvPr/>
        </p:nvSpPr>
        <p:spPr>
          <a:xfrm>
            <a:off x="332415" y="3481109"/>
            <a:ext cx="992236" cy="637234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800" b="1" dirty="0"/>
              <a:t>写真を入れてください</a:t>
            </a:r>
            <a:r>
              <a:rPr kumimoji="1" lang="en-US" altLang="ja-JP" sz="800" b="1" dirty="0"/>
              <a:t> </a:t>
            </a:r>
            <a:endParaRPr kumimoji="1" lang="ja-JP" altLang="en-US" sz="800" b="1" dirty="0"/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325486" y="4502513"/>
            <a:ext cx="1624500" cy="2463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667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サンプルの主催者名</a:t>
            </a:r>
            <a:endParaRPr lang="en-US" altLang="ja-JP" sz="667" dirty="0">
              <a:solidFill>
                <a:schemeClr val="bg1"/>
              </a:solidFill>
              <a:latin typeface="游明朝" panose="02020400000000000000" pitchFamily="18" charset="-128"/>
              <a:ea typeface="游明朝" panose="02020400000000000000" pitchFamily="18" charset="-128"/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290589" y="4659601"/>
            <a:ext cx="1795271" cy="3565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572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お問い合わせ</a:t>
            </a:r>
            <a:r>
              <a:rPr lang="en-US" altLang="ja-JP" sz="572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:0120-000-0000</a:t>
            </a:r>
          </a:p>
          <a:p>
            <a:pPr>
              <a:lnSpc>
                <a:spcPct val="150000"/>
              </a:lnSpc>
            </a:pPr>
            <a:r>
              <a:rPr lang="en-US" altLang="ja-JP" sz="572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http://sample-shop.com</a:t>
            </a:r>
          </a:p>
        </p:txBody>
      </p:sp>
    </p:spTree>
    <p:extLst>
      <p:ext uri="{BB962C8B-B14F-4D97-AF65-F5344CB8AC3E}">
        <p14:creationId xmlns:p14="http://schemas.microsoft.com/office/powerpoint/2010/main" val="41043611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図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9196" y="478151"/>
            <a:ext cx="1923470" cy="950847"/>
          </a:xfrm>
          <a:prstGeom prst="rect">
            <a:avLst/>
          </a:prstGeom>
        </p:spPr>
      </p:pic>
      <p:sp>
        <p:nvSpPr>
          <p:cNvPr id="5" name="テキスト ボックス 4"/>
          <p:cNvSpPr txBox="1"/>
          <p:nvPr/>
        </p:nvSpPr>
        <p:spPr>
          <a:xfrm>
            <a:off x="926451" y="1528236"/>
            <a:ext cx="1747300" cy="2682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ja-JP" altLang="en-US" sz="762" b="1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ウィンターイルミネーション</a:t>
            </a:r>
            <a:endParaRPr lang="en-US" altLang="ja-JP" sz="762" b="1" dirty="0">
              <a:solidFill>
                <a:schemeClr val="bg1"/>
              </a:solidFill>
              <a:latin typeface="游明朝" panose="02020400000000000000" pitchFamily="18" charset="-128"/>
              <a:ea typeface="游明朝" panose="02020400000000000000" pitchFamily="18" charset="-128"/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926453" y="1659855"/>
            <a:ext cx="1019697" cy="4882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ja-JP" sz="762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2016.</a:t>
            </a:r>
            <a:r>
              <a:rPr lang="en-US" altLang="ja-JP" sz="1715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12</a:t>
            </a:r>
            <a:r>
              <a:rPr lang="en-US" altLang="ja-JP" sz="762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.</a:t>
            </a:r>
            <a:r>
              <a:rPr lang="en-US" altLang="ja-JP" sz="1715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20 </a:t>
            </a:r>
            <a:r>
              <a:rPr lang="en-US" altLang="ja-JP" sz="762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 </a:t>
            </a: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1844590" y="1650191"/>
            <a:ext cx="1019697" cy="4882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ja-JP" sz="762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2016.</a:t>
            </a:r>
            <a:r>
              <a:rPr lang="en-US" altLang="ja-JP" sz="1715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12</a:t>
            </a:r>
            <a:r>
              <a:rPr lang="en-US" altLang="ja-JP" sz="762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.</a:t>
            </a:r>
            <a:r>
              <a:rPr lang="en-US" altLang="ja-JP" sz="1715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31 </a:t>
            </a:r>
            <a:r>
              <a:rPr lang="en-US" altLang="ja-JP" sz="762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 </a:t>
            </a:r>
          </a:p>
        </p:txBody>
      </p:sp>
      <p:sp>
        <p:nvSpPr>
          <p:cNvPr id="2" name="二等辺三角形 1"/>
          <p:cNvSpPr/>
          <p:nvPr/>
        </p:nvSpPr>
        <p:spPr>
          <a:xfrm rot="5400000">
            <a:off x="1768180" y="1887655"/>
            <a:ext cx="63843" cy="55037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419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290588" y="2262974"/>
            <a:ext cx="1747300" cy="4885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572" b="1" dirty="0">
                <a:solidFill>
                  <a:srgbClr val="FF0000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◆</a:t>
            </a:r>
            <a:r>
              <a:rPr lang="ja-JP" altLang="en-US" sz="572" b="1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　点灯時間　</a:t>
            </a:r>
            <a:r>
              <a:rPr lang="en-US" altLang="ja-JP" sz="572" b="1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20:00</a:t>
            </a:r>
            <a:r>
              <a:rPr lang="ja-JP" altLang="en-US" sz="572" b="1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～</a:t>
            </a:r>
            <a:r>
              <a:rPr lang="en-US" altLang="ja-JP" sz="572" b="1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22:00</a:t>
            </a:r>
          </a:p>
          <a:p>
            <a:pPr>
              <a:lnSpc>
                <a:spcPct val="150000"/>
              </a:lnSpc>
            </a:pPr>
            <a:r>
              <a:rPr lang="ja-JP" altLang="en-US" sz="572" b="1" dirty="0">
                <a:solidFill>
                  <a:srgbClr val="FF0000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◆</a:t>
            </a:r>
            <a:r>
              <a:rPr lang="ja-JP" altLang="en-US" sz="572" b="1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　場所　　　〇〇〇商店街○○○通り</a:t>
            </a:r>
            <a:endParaRPr lang="en-US" altLang="ja-JP" sz="572" b="1" dirty="0">
              <a:solidFill>
                <a:schemeClr val="bg1"/>
              </a:solidFill>
              <a:latin typeface="游明朝" panose="02020400000000000000" pitchFamily="18" charset="-128"/>
              <a:ea typeface="游明朝" panose="02020400000000000000" pitchFamily="18" charset="-128"/>
            </a:endParaRPr>
          </a:p>
          <a:p>
            <a:pPr>
              <a:lnSpc>
                <a:spcPct val="150000"/>
              </a:lnSpc>
            </a:pPr>
            <a:endParaRPr lang="en-US" altLang="ja-JP" sz="572" b="1" dirty="0">
              <a:solidFill>
                <a:schemeClr val="bg1"/>
              </a:solidFill>
              <a:latin typeface="游明朝" panose="02020400000000000000" pitchFamily="18" charset="-128"/>
              <a:ea typeface="游明朝" panose="02020400000000000000" pitchFamily="18" charset="-128"/>
            </a:endParaRPr>
          </a:p>
        </p:txBody>
      </p:sp>
      <p:sp>
        <p:nvSpPr>
          <p:cNvPr id="11" name="正方形/長方形 10"/>
          <p:cNvSpPr/>
          <p:nvPr/>
        </p:nvSpPr>
        <p:spPr>
          <a:xfrm>
            <a:off x="332415" y="2701392"/>
            <a:ext cx="992236" cy="637234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524" b="1" dirty="0"/>
              <a:t>写真を入れてください</a:t>
            </a:r>
            <a:r>
              <a:rPr kumimoji="1" lang="en-US" altLang="ja-JP" sz="524" b="1" dirty="0"/>
              <a:t> </a:t>
            </a:r>
            <a:endParaRPr kumimoji="1" lang="ja-JP" altLang="en-US" sz="524" b="1" dirty="0"/>
          </a:p>
        </p:txBody>
      </p:sp>
      <p:sp>
        <p:nvSpPr>
          <p:cNvPr id="12" name="正方形/長方形 11"/>
          <p:cNvSpPr/>
          <p:nvPr/>
        </p:nvSpPr>
        <p:spPr>
          <a:xfrm>
            <a:off x="332415" y="3481109"/>
            <a:ext cx="992236" cy="637234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524" b="1" dirty="0"/>
              <a:t>写真を入れてください</a:t>
            </a:r>
            <a:r>
              <a:rPr kumimoji="1" lang="en-US" altLang="ja-JP" sz="524" b="1" dirty="0"/>
              <a:t> </a:t>
            </a:r>
            <a:endParaRPr kumimoji="1" lang="ja-JP" altLang="en-US" sz="524" b="1" dirty="0"/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325486" y="4502513"/>
            <a:ext cx="999165" cy="2463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667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サンプルの主催者名</a:t>
            </a:r>
            <a:endParaRPr lang="en-US" altLang="ja-JP" sz="667" dirty="0">
              <a:solidFill>
                <a:schemeClr val="bg1"/>
              </a:solidFill>
              <a:latin typeface="游明朝" panose="02020400000000000000" pitchFamily="18" charset="-128"/>
              <a:ea typeface="游明朝" panose="02020400000000000000" pitchFamily="18" charset="-128"/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290589" y="4659601"/>
            <a:ext cx="1197377" cy="3565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572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お問い合わせ</a:t>
            </a:r>
            <a:r>
              <a:rPr lang="en-US" altLang="ja-JP" sz="572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:0120-000-0000</a:t>
            </a:r>
          </a:p>
          <a:p>
            <a:pPr>
              <a:lnSpc>
                <a:spcPct val="150000"/>
              </a:lnSpc>
            </a:pPr>
            <a:r>
              <a:rPr lang="en-US" altLang="ja-JP" sz="572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http://sample-shop.com</a:t>
            </a:r>
          </a:p>
        </p:txBody>
      </p:sp>
      <p:sp>
        <p:nvSpPr>
          <p:cNvPr id="16" name="正方形/長方形 15"/>
          <p:cNvSpPr/>
          <p:nvPr/>
        </p:nvSpPr>
        <p:spPr>
          <a:xfrm>
            <a:off x="735916" y="1560618"/>
            <a:ext cx="2128370" cy="494817"/>
          </a:xfrm>
          <a:prstGeom prst="rect">
            <a:avLst/>
          </a:prstGeom>
          <a:solidFill>
            <a:schemeClr val="accent1">
              <a:lumMod val="60000"/>
              <a:lumOff val="40000"/>
              <a:alpha val="88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800" b="1" dirty="0"/>
              <a:t>文字の編集ができます</a:t>
            </a:r>
          </a:p>
        </p:txBody>
      </p:sp>
      <p:sp>
        <p:nvSpPr>
          <p:cNvPr id="18" name="正方形/長方形 17"/>
          <p:cNvSpPr/>
          <p:nvPr/>
        </p:nvSpPr>
        <p:spPr>
          <a:xfrm>
            <a:off x="325486" y="2686714"/>
            <a:ext cx="999166" cy="651913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800" b="1" dirty="0"/>
              <a:t>写真を入れることができます</a:t>
            </a:r>
          </a:p>
        </p:txBody>
      </p:sp>
      <p:sp>
        <p:nvSpPr>
          <p:cNvPr id="19" name="正方形/長方形 18"/>
          <p:cNvSpPr/>
          <p:nvPr/>
        </p:nvSpPr>
        <p:spPr>
          <a:xfrm>
            <a:off x="325485" y="2242093"/>
            <a:ext cx="1447096" cy="361999"/>
          </a:xfrm>
          <a:prstGeom prst="rect">
            <a:avLst/>
          </a:prstGeom>
          <a:solidFill>
            <a:schemeClr val="accent1">
              <a:lumMod val="60000"/>
              <a:lumOff val="40000"/>
              <a:alpha val="88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800" b="1" dirty="0"/>
              <a:t>文字の編集ができます</a:t>
            </a:r>
          </a:p>
        </p:txBody>
      </p:sp>
      <p:sp>
        <p:nvSpPr>
          <p:cNvPr id="20" name="正方形/長方形 19"/>
          <p:cNvSpPr/>
          <p:nvPr/>
        </p:nvSpPr>
        <p:spPr>
          <a:xfrm>
            <a:off x="332415" y="3481890"/>
            <a:ext cx="999166" cy="651913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800" b="1" dirty="0"/>
              <a:t>写真を入れることができます</a:t>
            </a:r>
          </a:p>
        </p:txBody>
      </p:sp>
      <p:sp>
        <p:nvSpPr>
          <p:cNvPr id="22" name="正方形/長方形 21"/>
          <p:cNvSpPr/>
          <p:nvPr/>
        </p:nvSpPr>
        <p:spPr>
          <a:xfrm>
            <a:off x="723818" y="504387"/>
            <a:ext cx="2128370" cy="945493"/>
          </a:xfrm>
          <a:prstGeom prst="rect">
            <a:avLst/>
          </a:prstGeom>
          <a:solidFill>
            <a:schemeClr val="accent1">
              <a:lumMod val="60000"/>
              <a:lumOff val="40000"/>
              <a:alpha val="88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800" b="1" dirty="0"/>
              <a:t>タイトルを編集</a:t>
            </a:r>
            <a:endParaRPr kumimoji="1" lang="en-US" altLang="ja-JP" sz="800" b="1" dirty="0"/>
          </a:p>
          <a:p>
            <a:pPr algn="ctr"/>
            <a:r>
              <a:rPr kumimoji="1" lang="ja-JP" altLang="en-US" sz="800" b="1" dirty="0"/>
              <a:t>することができます</a:t>
            </a:r>
          </a:p>
        </p:txBody>
      </p:sp>
      <p:sp>
        <p:nvSpPr>
          <p:cNvPr id="17" name="正方形/長方形 16"/>
          <p:cNvSpPr/>
          <p:nvPr/>
        </p:nvSpPr>
        <p:spPr>
          <a:xfrm>
            <a:off x="325485" y="4490045"/>
            <a:ext cx="1304023" cy="526064"/>
          </a:xfrm>
          <a:prstGeom prst="rect">
            <a:avLst/>
          </a:prstGeom>
          <a:solidFill>
            <a:schemeClr val="accent1">
              <a:lumMod val="60000"/>
              <a:lumOff val="40000"/>
              <a:alpha val="88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800" b="1" dirty="0"/>
              <a:t>文字の編集ができます</a:t>
            </a:r>
          </a:p>
        </p:txBody>
      </p:sp>
    </p:spTree>
    <p:extLst>
      <p:ext uri="{BB962C8B-B14F-4D97-AF65-F5344CB8AC3E}">
        <p14:creationId xmlns:p14="http://schemas.microsoft.com/office/powerpoint/2010/main" val="22052028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194254" y="283316"/>
            <a:ext cx="3303586" cy="2521916"/>
          </a:xfrm>
          <a:prstGeom prst="rect">
            <a:avLst/>
          </a:prstGeom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 anchor="t">
            <a:noAutofit/>
          </a:bodyPr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ja-JP" sz="762" b="1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POP</a:t>
            </a:r>
            <a:r>
              <a:rPr lang="ja-JP" altLang="en-US" sz="762" b="1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・チラシ工房 ご利用上の注意事項</a:t>
            </a:r>
          </a:p>
          <a:p>
            <a:pPr>
              <a:lnSpc>
                <a:spcPct val="150000"/>
              </a:lnSpc>
            </a:pPr>
            <a:endParaRPr lang="ja-JP" altLang="en-US" sz="524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524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■推奨環境</a:t>
            </a:r>
          </a:p>
          <a:p>
            <a:pPr>
              <a:lnSpc>
                <a:spcPct val="150000"/>
              </a:lnSpc>
            </a:pPr>
            <a:r>
              <a:rPr lang="ja-JP" altLang="en-US" sz="524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・チラシを編集いただくには、事前に</a:t>
            </a:r>
            <a:r>
              <a:rPr lang="en-US" altLang="ja-JP" sz="524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PowerPoint</a:t>
            </a:r>
            <a:r>
              <a:rPr lang="ja-JP" altLang="en-US" sz="524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をインストールが必要となります。</a:t>
            </a:r>
          </a:p>
          <a:p>
            <a:pPr>
              <a:lnSpc>
                <a:spcPct val="150000"/>
              </a:lnSpc>
            </a:pPr>
            <a:endParaRPr lang="ja-JP" altLang="en-US" sz="524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524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■手書きフォントについて</a:t>
            </a:r>
          </a:p>
          <a:p>
            <a:pPr>
              <a:lnSpc>
                <a:spcPct val="150000"/>
              </a:lnSpc>
            </a:pPr>
            <a:r>
              <a:rPr lang="ja-JP" altLang="en-US" sz="524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・フォントのダウンロードおよびインストールはご利用される方の責任において行ってください。</a:t>
            </a:r>
          </a:p>
          <a:p>
            <a:pPr>
              <a:lnSpc>
                <a:spcPct val="150000"/>
              </a:lnSpc>
            </a:pPr>
            <a:r>
              <a:rPr lang="ja-JP" altLang="en-US" sz="524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・フォントの使用について、いかなる保証も行いません。フォントの規約をよく確認の上ご使用ください。</a:t>
            </a:r>
          </a:p>
          <a:p>
            <a:pPr>
              <a:lnSpc>
                <a:spcPct val="150000"/>
              </a:lnSpc>
            </a:pPr>
            <a:r>
              <a:rPr lang="ja-JP" altLang="en-US" sz="524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・発生したいかなる損害</a:t>
            </a:r>
            <a:r>
              <a:rPr lang="en-US" altLang="ja-JP" sz="524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(</a:t>
            </a:r>
            <a:r>
              <a:rPr lang="ja-JP" altLang="en-US" sz="524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データ損失等を含む</a:t>
            </a:r>
            <a:r>
              <a:rPr lang="en-US" altLang="ja-JP" sz="524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)</a:t>
            </a:r>
            <a:r>
              <a:rPr lang="ja-JP" altLang="en-US" sz="524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について、責任を負いません。</a:t>
            </a:r>
          </a:p>
          <a:p>
            <a:pPr>
              <a:lnSpc>
                <a:spcPct val="150000"/>
              </a:lnSpc>
            </a:pPr>
            <a:r>
              <a:rPr lang="ja-JP" altLang="en-US" sz="524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・本フォントに関するサポートについてはすべて未保証とさせていただきます。</a:t>
            </a:r>
          </a:p>
          <a:p>
            <a:pPr>
              <a:lnSpc>
                <a:spcPct val="150000"/>
              </a:lnSpc>
            </a:pPr>
            <a:r>
              <a:rPr lang="ja-JP" altLang="en-US" sz="524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・漢字によってはうまく表示されない場合があります。</a:t>
            </a:r>
          </a:p>
          <a:p>
            <a:pPr>
              <a:lnSpc>
                <a:spcPct val="150000"/>
              </a:lnSpc>
            </a:pPr>
            <a:r>
              <a:rPr lang="ja-JP" altLang="en-US" sz="524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・アプリケーションによっては正常に動作しない場合があります。</a:t>
            </a:r>
          </a:p>
          <a:p>
            <a:pPr>
              <a:lnSpc>
                <a:spcPct val="150000"/>
              </a:lnSpc>
            </a:pPr>
            <a:r>
              <a:rPr lang="ja-JP" altLang="en-US" sz="524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・印刷はお客さまご自身でお願いいたします。</a:t>
            </a:r>
            <a:endParaRPr lang="en-US" altLang="ja-JP" sz="524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endParaRPr lang="en-US" altLang="ja-JP" sz="524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endParaRPr lang="ja-JP" altLang="en-US" sz="524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524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以上</a:t>
            </a:r>
          </a:p>
          <a:p>
            <a:pPr>
              <a:lnSpc>
                <a:spcPct val="150000"/>
              </a:lnSpc>
            </a:pPr>
            <a:endParaRPr lang="ja-JP" altLang="en-US" sz="524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0886336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1293</TotalTime>
  <Words>222</Words>
  <Application>Microsoft Office PowerPoint</Application>
  <PresentationFormat>ユーザー設定</PresentationFormat>
  <Paragraphs>43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11" baseType="lpstr">
      <vt:lpstr>ＭＳ Ｐゴシック</vt:lpstr>
      <vt:lpstr>游ゴシック</vt:lpstr>
      <vt:lpstr>游ゴシック Light</vt:lpstr>
      <vt:lpstr>游明朝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y-kohori</dc:creator>
  <cp:lastModifiedBy>y-kohori</cp:lastModifiedBy>
  <cp:revision>70</cp:revision>
  <cp:lastPrinted>2016-11-14T12:10:14Z</cp:lastPrinted>
  <dcterms:created xsi:type="dcterms:W3CDTF">2016-11-14T11:00:59Z</dcterms:created>
  <dcterms:modified xsi:type="dcterms:W3CDTF">2017-03-28T11:07:11Z</dcterms:modified>
</cp:coreProperties>
</file>