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263" r:id="rId2"/>
    <p:sldId id="264" r:id="rId3"/>
    <p:sldId id="257" r:id="rId4"/>
  </p:sldIdLst>
  <p:sldSz cx="9906000" cy="6858000" type="A4"/>
  <p:notesSz cx="9931400" cy="67945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5E31"/>
    <a:srgbClr val="8C2222"/>
    <a:srgbClr val="432818"/>
    <a:srgbClr val="DCB419"/>
    <a:srgbClr val="449EA4"/>
    <a:srgbClr val="F8B62D"/>
    <a:srgbClr val="D20B17"/>
    <a:srgbClr val="B32228"/>
    <a:srgbClr val="BD242A"/>
    <a:srgbClr val="2B2D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84" autoAdjust="0"/>
    <p:restoredTop sz="94660"/>
  </p:normalViewPr>
  <p:slideViewPr>
    <p:cSldViewPr snapToGrid="0">
      <p:cViewPr>
        <p:scale>
          <a:sx n="100" d="100"/>
          <a:sy n="100" d="100"/>
        </p:scale>
        <p:origin x="-1728" y="-47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23339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08607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74518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4917233" cy="6858000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3230" y="0"/>
            <a:ext cx="499179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1064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9709C-D46C-498F-8DD5-9D29F0FA7B0E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04353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239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9273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11/28/2016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3022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11/28/2016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32106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11/28/2016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4349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1947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4737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11/28/2016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sp>
        <p:nvSpPr>
          <p:cNvPr id="7" name="正方形/長方形 6"/>
          <p:cNvSpPr/>
          <p:nvPr userDrawn="1"/>
        </p:nvSpPr>
        <p:spPr>
          <a:xfrm>
            <a:off x="-1" y="0"/>
            <a:ext cx="990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/>
          </a:p>
        </p:txBody>
      </p:sp>
    </p:spTree>
    <p:extLst>
      <p:ext uri="{BB962C8B-B14F-4D97-AF65-F5344CB8AC3E}">
        <p14:creationId xmlns:p14="http://schemas.microsoft.com/office/powerpoint/2010/main" val="4098530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図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0847" y="485405"/>
            <a:ext cx="2590466" cy="1280570"/>
          </a:xfrm>
          <a:prstGeom prst="rect">
            <a:avLst/>
          </a:prstGeom>
        </p:spPr>
      </p:pic>
      <p:sp>
        <p:nvSpPr>
          <p:cNvPr id="17" name="テキスト ボックス 16"/>
          <p:cNvSpPr txBox="1"/>
          <p:nvPr/>
        </p:nvSpPr>
        <p:spPr>
          <a:xfrm>
            <a:off x="1294489" y="1899624"/>
            <a:ext cx="2353206" cy="3291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026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ウィンターイルミネーション</a:t>
            </a:r>
            <a:endParaRPr lang="en-US" altLang="ja-JP" sz="1026" b="1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294489" y="2076885"/>
            <a:ext cx="1373295" cy="6253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026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2016.</a:t>
            </a:r>
            <a:r>
              <a:rPr lang="en-US" altLang="ja-JP" sz="2309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12</a:t>
            </a:r>
            <a:r>
              <a:rPr lang="en-US" altLang="ja-JP" sz="1026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.</a:t>
            </a:r>
            <a:r>
              <a:rPr lang="en-US" altLang="ja-JP" sz="2309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20 </a:t>
            </a:r>
            <a:r>
              <a:rPr lang="en-US" altLang="ja-JP" sz="1026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 </a:t>
            </a: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531007" y="2063869"/>
            <a:ext cx="1373295" cy="6253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026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2016.</a:t>
            </a:r>
            <a:r>
              <a:rPr lang="en-US" altLang="ja-JP" sz="2309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12</a:t>
            </a:r>
            <a:r>
              <a:rPr lang="en-US" altLang="ja-JP" sz="1026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.</a:t>
            </a:r>
            <a:r>
              <a:rPr lang="en-US" altLang="ja-JP" sz="2309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31 </a:t>
            </a:r>
            <a:r>
              <a:rPr lang="en-US" altLang="ja-JP" sz="1026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 </a:t>
            </a:r>
          </a:p>
        </p:txBody>
      </p:sp>
      <p:sp>
        <p:nvSpPr>
          <p:cNvPr id="20" name="二等辺三角形 19"/>
          <p:cNvSpPr/>
          <p:nvPr/>
        </p:nvSpPr>
        <p:spPr>
          <a:xfrm rot="5400000">
            <a:off x="2428100" y="2383679"/>
            <a:ext cx="85982" cy="74122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438129" y="2889146"/>
            <a:ext cx="2353206" cy="625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770" b="1" dirty="0">
                <a:solidFill>
                  <a:srgbClr val="FF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◆</a:t>
            </a:r>
            <a:r>
              <a:rPr lang="ja-JP" altLang="en-US" sz="77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　点灯時間　</a:t>
            </a:r>
            <a:r>
              <a:rPr lang="en-US" altLang="ja-JP" sz="77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20:00</a:t>
            </a:r>
            <a:r>
              <a:rPr lang="ja-JP" altLang="en-US" sz="77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～</a:t>
            </a:r>
            <a:r>
              <a:rPr lang="en-US" altLang="ja-JP" sz="77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22:00</a:t>
            </a:r>
          </a:p>
          <a:p>
            <a:pPr>
              <a:lnSpc>
                <a:spcPct val="150000"/>
              </a:lnSpc>
            </a:pPr>
            <a:r>
              <a:rPr lang="ja-JP" altLang="en-US" sz="770" b="1" dirty="0">
                <a:solidFill>
                  <a:srgbClr val="FF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◆</a:t>
            </a:r>
            <a:r>
              <a:rPr lang="ja-JP" altLang="en-US" sz="77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　場所　　　〇〇〇商店街○○○通り</a:t>
            </a:r>
            <a:endParaRPr lang="en-US" altLang="ja-JP" sz="770" b="1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>
              <a:lnSpc>
                <a:spcPct val="150000"/>
              </a:lnSpc>
            </a:pPr>
            <a:endParaRPr lang="en-US" altLang="ja-JP" sz="770" b="1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494461" y="3479593"/>
            <a:ext cx="1336311" cy="85820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706" b="1" dirty="0"/>
              <a:t>写真を入れてください</a:t>
            </a:r>
            <a:r>
              <a:rPr kumimoji="1" lang="en-US" altLang="ja-JP" sz="706" b="1" dirty="0"/>
              <a:t> </a:t>
            </a:r>
            <a:endParaRPr kumimoji="1" lang="ja-JP" altLang="en-US" sz="706" b="1" dirty="0"/>
          </a:p>
        </p:txBody>
      </p:sp>
      <p:sp>
        <p:nvSpPr>
          <p:cNvPr id="23" name="正方形/長方形 22"/>
          <p:cNvSpPr/>
          <p:nvPr/>
        </p:nvSpPr>
        <p:spPr>
          <a:xfrm>
            <a:off x="494461" y="4529691"/>
            <a:ext cx="1336311" cy="85820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706" b="1" dirty="0"/>
              <a:t>写真を入れてください</a:t>
            </a:r>
            <a:r>
              <a:rPr kumimoji="1" lang="en-US" altLang="ja-JP" sz="706" b="1" dirty="0"/>
              <a:t> </a:t>
            </a:r>
            <a:endParaRPr kumimoji="1" lang="ja-JP" altLang="en-US" sz="706" b="1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485129" y="5905284"/>
            <a:ext cx="1345643" cy="2996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898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サンプルの主催者名</a:t>
            </a:r>
            <a:endParaRPr lang="en-US" altLang="ja-JP" sz="898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438129" y="6116845"/>
            <a:ext cx="1612588" cy="447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77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お問い合わせ</a:t>
            </a:r>
            <a:r>
              <a:rPr lang="en-US" altLang="ja-JP" sz="77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:0120-000-0000</a:t>
            </a:r>
          </a:p>
          <a:p>
            <a:pPr>
              <a:lnSpc>
                <a:spcPct val="150000"/>
              </a:lnSpc>
            </a:pPr>
            <a:r>
              <a:rPr lang="en-US" altLang="ja-JP" sz="77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http://sample-shop.com</a:t>
            </a:r>
          </a:p>
        </p:txBody>
      </p:sp>
      <p:pic>
        <p:nvPicPr>
          <p:cNvPr id="27" name="図 2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2319" y="485404"/>
            <a:ext cx="2590466" cy="1280570"/>
          </a:xfrm>
          <a:prstGeom prst="rect">
            <a:avLst/>
          </a:prstGeom>
        </p:spPr>
      </p:pic>
      <p:sp>
        <p:nvSpPr>
          <p:cNvPr id="28" name="テキスト ボックス 16"/>
          <p:cNvSpPr txBox="1"/>
          <p:nvPr/>
        </p:nvSpPr>
        <p:spPr>
          <a:xfrm>
            <a:off x="6255961" y="1899623"/>
            <a:ext cx="2353206" cy="3291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ja-JP" altLang="en-US" sz="1026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ウィンターイルミネーション</a:t>
            </a:r>
            <a:endParaRPr lang="en-US" altLang="ja-JP" sz="1026" b="1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29" name="テキスト ボックス 17"/>
          <p:cNvSpPr txBox="1"/>
          <p:nvPr/>
        </p:nvSpPr>
        <p:spPr>
          <a:xfrm>
            <a:off x="6255961" y="2076884"/>
            <a:ext cx="1373295" cy="6253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026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2016.</a:t>
            </a:r>
            <a:r>
              <a:rPr lang="en-US" altLang="ja-JP" sz="2309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12</a:t>
            </a:r>
            <a:r>
              <a:rPr lang="en-US" altLang="ja-JP" sz="1026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.</a:t>
            </a:r>
            <a:r>
              <a:rPr lang="en-US" altLang="ja-JP" sz="2309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20 </a:t>
            </a:r>
            <a:r>
              <a:rPr lang="en-US" altLang="ja-JP" sz="1026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 </a:t>
            </a:r>
          </a:p>
        </p:txBody>
      </p:sp>
      <p:sp>
        <p:nvSpPr>
          <p:cNvPr id="30" name="テキスト ボックス 18"/>
          <p:cNvSpPr txBox="1"/>
          <p:nvPr/>
        </p:nvSpPr>
        <p:spPr>
          <a:xfrm>
            <a:off x="7492479" y="2063868"/>
            <a:ext cx="1373295" cy="6253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026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2016.</a:t>
            </a:r>
            <a:r>
              <a:rPr lang="en-US" altLang="ja-JP" sz="2309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12</a:t>
            </a:r>
            <a:r>
              <a:rPr lang="en-US" altLang="ja-JP" sz="1026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.</a:t>
            </a:r>
            <a:r>
              <a:rPr lang="en-US" altLang="ja-JP" sz="2309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31 </a:t>
            </a:r>
            <a:r>
              <a:rPr lang="en-US" altLang="ja-JP" sz="1026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 </a:t>
            </a:r>
          </a:p>
        </p:txBody>
      </p:sp>
      <p:sp>
        <p:nvSpPr>
          <p:cNvPr id="31" name="二等辺三角形 30"/>
          <p:cNvSpPr/>
          <p:nvPr/>
        </p:nvSpPr>
        <p:spPr>
          <a:xfrm rot="5400000">
            <a:off x="7389572" y="2383678"/>
            <a:ext cx="85982" cy="74122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 sz="1155"/>
          </a:p>
        </p:txBody>
      </p:sp>
      <p:sp>
        <p:nvSpPr>
          <p:cNvPr id="32" name="テキスト ボックス 20"/>
          <p:cNvSpPr txBox="1"/>
          <p:nvPr/>
        </p:nvSpPr>
        <p:spPr>
          <a:xfrm>
            <a:off x="5399601" y="2889145"/>
            <a:ext cx="2353206" cy="625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ja-JP" altLang="en-US" sz="770" b="1" dirty="0">
                <a:solidFill>
                  <a:srgbClr val="FF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◆</a:t>
            </a:r>
            <a:r>
              <a:rPr lang="ja-JP" altLang="en-US" sz="77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　点灯時間　</a:t>
            </a:r>
            <a:r>
              <a:rPr lang="en-US" altLang="ja-JP" sz="77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20:00</a:t>
            </a:r>
            <a:r>
              <a:rPr lang="ja-JP" altLang="en-US" sz="77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～</a:t>
            </a:r>
            <a:r>
              <a:rPr lang="en-US" altLang="ja-JP" sz="77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22:00</a:t>
            </a:r>
          </a:p>
          <a:p>
            <a:pPr>
              <a:lnSpc>
                <a:spcPct val="150000"/>
              </a:lnSpc>
            </a:pPr>
            <a:r>
              <a:rPr lang="ja-JP" altLang="en-US" sz="770" b="1" dirty="0">
                <a:solidFill>
                  <a:srgbClr val="FF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◆</a:t>
            </a:r>
            <a:r>
              <a:rPr lang="ja-JP" altLang="en-US" sz="77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　場所　　　〇〇〇商店街○○○通り</a:t>
            </a:r>
            <a:endParaRPr lang="en-US" altLang="ja-JP" sz="770" b="1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>
              <a:lnSpc>
                <a:spcPct val="150000"/>
              </a:lnSpc>
            </a:pPr>
            <a:endParaRPr lang="en-US" altLang="ja-JP" sz="770" b="1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5455933" y="3479592"/>
            <a:ext cx="1336311" cy="85820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706" b="1" dirty="0"/>
              <a:t>写真を入れてください</a:t>
            </a:r>
            <a:r>
              <a:rPr kumimoji="1" lang="en-US" altLang="ja-JP" sz="706" b="1" dirty="0"/>
              <a:t> </a:t>
            </a:r>
            <a:endParaRPr kumimoji="1" lang="ja-JP" altLang="en-US" sz="706" b="1" dirty="0"/>
          </a:p>
        </p:txBody>
      </p:sp>
      <p:sp>
        <p:nvSpPr>
          <p:cNvPr id="34" name="正方形/長方形 33"/>
          <p:cNvSpPr/>
          <p:nvPr/>
        </p:nvSpPr>
        <p:spPr>
          <a:xfrm>
            <a:off x="5455933" y="4529690"/>
            <a:ext cx="1336311" cy="85820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706" b="1" dirty="0"/>
              <a:t>写真を入れてください</a:t>
            </a:r>
            <a:r>
              <a:rPr kumimoji="1" lang="en-US" altLang="ja-JP" sz="706" b="1" dirty="0"/>
              <a:t> </a:t>
            </a:r>
            <a:endParaRPr kumimoji="1" lang="ja-JP" altLang="en-US" sz="706" b="1" dirty="0"/>
          </a:p>
        </p:txBody>
      </p:sp>
      <p:sp>
        <p:nvSpPr>
          <p:cNvPr id="35" name="テキスト ボックス 23"/>
          <p:cNvSpPr txBox="1"/>
          <p:nvPr/>
        </p:nvSpPr>
        <p:spPr>
          <a:xfrm>
            <a:off x="5446601" y="5905283"/>
            <a:ext cx="1345643" cy="2996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ja-JP" altLang="en-US" sz="898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サンプルの主催者名</a:t>
            </a:r>
            <a:endParaRPr lang="en-US" altLang="ja-JP" sz="898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36" name="テキスト ボックス 24"/>
          <p:cNvSpPr txBox="1"/>
          <p:nvPr/>
        </p:nvSpPr>
        <p:spPr>
          <a:xfrm>
            <a:off x="5399601" y="6116844"/>
            <a:ext cx="1612588" cy="447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ja-JP" altLang="en-US" sz="77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お問い合わせ</a:t>
            </a:r>
            <a:r>
              <a:rPr lang="en-US" altLang="ja-JP" sz="77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:0120-000-0000</a:t>
            </a:r>
          </a:p>
          <a:p>
            <a:pPr>
              <a:lnSpc>
                <a:spcPct val="150000"/>
              </a:lnSpc>
            </a:pPr>
            <a:r>
              <a:rPr lang="en-US" altLang="ja-JP" sz="77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http://sample-shop.com</a:t>
            </a:r>
          </a:p>
        </p:txBody>
      </p:sp>
    </p:spTree>
    <p:extLst>
      <p:ext uri="{BB962C8B-B14F-4D97-AF65-F5344CB8AC3E}">
        <p14:creationId xmlns:p14="http://schemas.microsoft.com/office/powerpoint/2010/main" val="41043611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9209" y="485405"/>
            <a:ext cx="2590466" cy="1280570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1302851" y="1899624"/>
            <a:ext cx="2353206" cy="3291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026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ウィンターイルミネーション</a:t>
            </a:r>
            <a:endParaRPr lang="en-US" altLang="ja-JP" sz="1026" b="1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302851" y="2076885"/>
            <a:ext cx="1373295" cy="6253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026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2016.</a:t>
            </a:r>
            <a:r>
              <a:rPr lang="en-US" altLang="ja-JP" sz="2309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12</a:t>
            </a:r>
            <a:r>
              <a:rPr lang="en-US" altLang="ja-JP" sz="1026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.</a:t>
            </a:r>
            <a:r>
              <a:rPr lang="en-US" altLang="ja-JP" sz="2309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20 </a:t>
            </a:r>
            <a:r>
              <a:rPr lang="en-US" altLang="ja-JP" sz="1026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 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539369" y="2063869"/>
            <a:ext cx="1373295" cy="6253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026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2016.</a:t>
            </a:r>
            <a:r>
              <a:rPr lang="en-US" altLang="ja-JP" sz="2309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12</a:t>
            </a:r>
            <a:r>
              <a:rPr lang="en-US" altLang="ja-JP" sz="1026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.</a:t>
            </a:r>
            <a:r>
              <a:rPr lang="en-US" altLang="ja-JP" sz="2309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31 </a:t>
            </a:r>
            <a:r>
              <a:rPr lang="en-US" altLang="ja-JP" sz="1026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 </a:t>
            </a:r>
          </a:p>
        </p:txBody>
      </p:sp>
      <p:sp>
        <p:nvSpPr>
          <p:cNvPr id="2" name="二等辺三角形 1"/>
          <p:cNvSpPr/>
          <p:nvPr/>
        </p:nvSpPr>
        <p:spPr>
          <a:xfrm rot="5400000">
            <a:off x="2436462" y="2383679"/>
            <a:ext cx="85982" cy="74122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46491" y="2889146"/>
            <a:ext cx="2353206" cy="625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770" b="1" dirty="0">
                <a:solidFill>
                  <a:srgbClr val="FF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◆</a:t>
            </a:r>
            <a:r>
              <a:rPr lang="ja-JP" altLang="en-US" sz="77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　点灯時間　</a:t>
            </a:r>
            <a:r>
              <a:rPr lang="en-US" altLang="ja-JP" sz="77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20:00</a:t>
            </a:r>
            <a:r>
              <a:rPr lang="ja-JP" altLang="en-US" sz="77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～</a:t>
            </a:r>
            <a:r>
              <a:rPr lang="en-US" altLang="ja-JP" sz="77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22:00</a:t>
            </a:r>
          </a:p>
          <a:p>
            <a:pPr>
              <a:lnSpc>
                <a:spcPct val="150000"/>
              </a:lnSpc>
            </a:pPr>
            <a:r>
              <a:rPr lang="ja-JP" altLang="en-US" sz="770" b="1" dirty="0">
                <a:solidFill>
                  <a:srgbClr val="FF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◆</a:t>
            </a:r>
            <a:r>
              <a:rPr lang="ja-JP" altLang="en-US" sz="77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　場所　　　〇〇〇商店街○○○通り</a:t>
            </a:r>
            <a:endParaRPr lang="en-US" altLang="ja-JP" sz="770" b="1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>
              <a:lnSpc>
                <a:spcPct val="150000"/>
              </a:lnSpc>
            </a:pPr>
            <a:endParaRPr lang="en-US" altLang="ja-JP" sz="770" b="1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502823" y="3479593"/>
            <a:ext cx="1336311" cy="85820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706" b="1" dirty="0"/>
              <a:t>写真を入れてください</a:t>
            </a:r>
            <a:r>
              <a:rPr kumimoji="1" lang="en-US" altLang="ja-JP" sz="706" b="1" dirty="0"/>
              <a:t> </a:t>
            </a:r>
            <a:endParaRPr kumimoji="1" lang="ja-JP" altLang="en-US" sz="706" b="1" dirty="0"/>
          </a:p>
        </p:txBody>
      </p:sp>
      <p:sp>
        <p:nvSpPr>
          <p:cNvPr id="12" name="正方形/長方形 11"/>
          <p:cNvSpPr/>
          <p:nvPr/>
        </p:nvSpPr>
        <p:spPr>
          <a:xfrm>
            <a:off x="502823" y="4529691"/>
            <a:ext cx="1336311" cy="85820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706" b="1" dirty="0"/>
              <a:t>写真を入れてください</a:t>
            </a:r>
            <a:r>
              <a:rPr kumimoji="1" lang="en-US" altLang="ja-JP" sz="706" b="1" dirty="0"/>
              <a:t> </a:t>
            </a:r>
            <a:endParaRPr kumimoji="1" lang="ja-JP" altLang="en-US" sz="706" b="1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93491" y="5905284"/>
            <a:ext cx="1345643" cy="2996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898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サンプルの主催者名</a:t>
            </a:r>
            <a:endParaRPr lang="en-US" altLang="ja-JP" sz="898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46491" y="6116845"/>
            <a:ext cx="1612588" cy="447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77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お問い合わせ</a:t>
            </a:r>
            <a:r>
              <a:rPr lang="en-US" altLang="ja-JP" sz="77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:0120-000-0000</a:t>
            </a:r>
          </a:p>
          <a:p>
            <a:pPr>
              <a:lnSpc>
                <a:spcPct val="150000"/>
              </a:lnSpc>
            </a:pPr>
            <a:r>
              <a:rPr lang="en-US" altLang="ja-JP" sz="77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http://sample-shop.com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1046244" y="1943236"/>
            <a:ext cx="2866419" cy="666403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文字の編集ができます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493491" y="3459825"/>
            <a:ext cx="1345644" cy="877975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写真を入れることができます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493490" y="2861024"/>
            <a:ext cx="1948901" cy="48752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文字の編集ができます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502823" y="4530741"/>
            <a:ext cx="1345644" cy="877975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写真を入れることができます</a:t>
            </a:r>
          </a:p>
        </p:txBody>
      </p:sp>
      <p:sp>
        <p:nvSpPr>
          <p:cNvPr id="22" name="正方形/長方形 21"/>
          <p:cNvSpPr/>
          <p:nvPr/>
        </p:nvSpPr>
        <p:spPr>
          <a:xfrm>
            <a:off x="1029952" y="520739"/>
            <a:ext cx="2866419" cy="127335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タイトルを編集</a:t>
            </a:r>
            <a:endParaRPr kumimoji="1" lang="en-US" altLang="ja-JP" sz="1155" b="1" dirty="0"/>
          </a:p>
          <a:p>
            <a:pPr algn="ctr"/>
            <a:r>
              <a:rPr kumimoji="1" lang="ja-JP" altLang="en-US" sz="1155" b="1" dirty="0"/>
              <a:t>する</a:t>
            </a:r>
            <a:r>
              <a:rPr kumimoji="1" lang="ja-JP" altLang="en-US" sz="1155" b="1" dirty="0" smtClean="0"/>
              <a:t>ことができます</a:t>
            </a:r>
            <a:endParaRPr kumimoji="1" lang="ja-JP" altLang="en-US" sz="1155" b="1" dirty="0"/>
          </a:p>
        </p:txBody>
      </p:sp>
      <p:sp>
        <p:nvSpPr>
          <p:cNvPr id="48" name="正方形/長方形 47"/>
          <p:cNvSpPr/>
          <p:nvPr/>
        </p:nvSpPr>
        <p:spPr>
          <a:xfrm>
            <a:off x="514260" y="5905284"/>
            <a:ext cx="1948901" cy="659376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文字の編集ができます</a:t>
            </a:r>
          </a:p>
        </p:txBody>
      </p:sp>
      <p:pic>
        <p:nvPicPr>
          <p:cNvPr id="49" name="図 4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6940" y="485405"/>
            <a:ext cx="2590466" cy="1280570"/>
          </a:xfrm>
          <a:prstGeom prst="rect">
            <a:avLst/>
          </a:prstGeom>
        </p:spPr>
      </p:pic>
      <p:sp>
        <p:nvSpPr>
          <p:cNvPr id="50" name="テキスト ボックス 49"/>
          <p:cNvSpPr txBox="1"/>
          <p:nvPr/>
        </p:nvSpPr>
        <p:spPr>
          <a:xfrm>
            <a:off x="6280582" y="1899624"/>
            <a:ext cx="2353206" cy="3291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026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ウィンターイルミネーション</a:t>
            </a:r>
            <a:endParaRPr lang="en-US" altLang="ja-JP" sz="1026" b="1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6280582" y="2076885"/>
            <a:ext cx="1373295" cy="6253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026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2016.</a:t>
            </a:r>
            <a:r>
              <a:rPr lang="en-US" altLang="ja-JP" sz="2309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12</a:t>
            </a:r>
            <a:r>
              <a:rPr lang="en-US" altLang="ja-JP" sz="1026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.</a:t>
            </a:r>
            <a:r>
              <a:rPr lang="en-US" altLang="ja-JP" sz="2309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20 </a:t>
            </a:r>
            <a:r>
              <a:rPr lang="en-US" altLang="ja-JP" sz="1026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 </a:t>
            </a: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7517100" y="2063869"/>
            <a:ext cx="1373295" cy="6253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026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2016.</a:t>
            </a:r>
            <a:r>
              <a:rPr lang="en-US" altLang="ja-JP" sz="2309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12</a:t>
            </a:r>
            <a:r>
              <a:rPr lang="en-US" altLang="ja-JP" sz="1026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.</a:t>
            </a:r>
            <a:r>
              <a:rPr lang="en-US" altLang="ja-JP" sz="2309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31 </a:t>
            </a:r>
            <a:r>
              <a:rPr lang="en-US" altLang="ja-JP" sz="1026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 </a:t>
            </a:r>
          </a:p>
        </p:txBody>
      </p:sp>
      <p:sp>
        <p:nvSpPr>
          <p:cNvPr id="53" name="二等辺三角形 52"/>
          <p:cNvSpPr/>
          <p:nvPr/>
        </p:nvSpPr>
        <p:spPr>
          <a:xfrm rot="5400000">
            <a:off x="7414193" y="2383679"/>
            <a:ext cx="85982" cy="74122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/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5424222" y="2889146"/>
            <a:ext cx="2353206" cy="625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770" b="1" dirty="0">
                <a:solidFill>
                  <a:srgbClr val="FF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◆</a:t>
            </a:r>
            <a:r>
              <a:rPr lang="ja-JP" altLang="en-US" sz="77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　点灯時間　</a:t>
            </a:r>
            <a:r>
              <a:rPr lang="en-US" altLang="ja-JP" sz="77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20:00</a:t>
            </a:r>
            <a:r>
              <a:rPr lang="ja-JP" altLang="en-US" sz="77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～</a:t>
            </a:r>
            <a:r>
              <a:rPr lang="en-US" altLang="ja-JP" sz="77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22:00</a:t>
            </a:r>
          </a:p>
          <a:p>
            <a:pPr>
              <a:lnSpc>
                <a:spcPct val="150000"/>
              </a:lnSpc>
            </a:pPr>
            <a:r>
              <a:rPr lang="ja-JP" altLang="en-US" sz="770" b="1" dirty="0">
                <a:solidFill>
                  <a:srgbClr val="FF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◆</a:t>
            </a:r>
            <a:r>
              <a:rPr lang="ja-JP" altLang="en-US" sz="77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　場所　　　〇〇〇商店街○○○通り</a:t>
            </a:r>
            <a:endParaRPr lang="en-US" altLang="ja-JP" sz="770" b="1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>
              <a:lnSpc>
                <a:spcPct val="150000"/>
              </a:lnSpc>
            </a:pPr>
            <a:endParaRPr lang="en-US" altLang="ja-JP" sz="770" b="1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55" name="正方形/長方形 54"/>
          <p:cNvSpPr/>
          <p:nvPr/>
        </p:nvSpPr>
        <p:spPr>
          <a:xfrm>
            <a:off x="5480554" y="3479593"/>
            <a:ext cx="1336311" cy="85820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706" b="1" dirty="0"/>
              <a:t>写真を入れてください</a:t>
            </a:r>
            <a:r>
              <a:rPr kumimoji="1" lang="en-US" altLang="ja-JP" sz="706" b="1" dirty="0"/>
              <a:t> </a:t>
            </a:r>
            <a:endParaRPr kumimoji="1" lang="ja-JP" altLang="en-US" sz="706" b="1" dirty="0"/>
          </a:p>
        </p:txBody>
      </p:sp>
      <p:sp>
        <p:nvSpPr>
          <p:cNvPr id="56" name="正方形/長方形 55"/>
          <p:cNvSpPr/>
          <p:nvPr/>
        </p:nvSpPr>
        <p:spPr>
          <a:xfrm>
            <a:off x="5480554" y="4529691"/>
            <a:ext cx="1336311" cy="85820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706" b="1" dirty="0"/>
              <a:t>写真を入れてください</a:t>
            </a:r>
            <a:r>
              <a:rPr kumimoji="1" lang="en-US" altLang="ja-JP" sz="706" b="1" dirty="0"/>
              <a:t> </a:t>
            </a:r>
            <a:endParaRPr kumimoji="1" lang="ja-JP" altLang="en-US" sz="706" b="1" dirty="0"/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5471222" y="5905284"/>
            <a:ext cx="1345643" cy="2996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898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サンプルの主催者名</a:t>
            </a:r>
            <a:endParaRPr lang="en-US" altLang="ja-JP" sz="898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5424222" y="6116845"/>
            <a:ext cx="1612588" cy="447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77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お問い合わせ</a:t>
            </a:r>
            <a:r>
              <a:rPr lang="en-US" altLang="ja-JP" sz="77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:0120-000-0000</a:t>
            </a:r>
          </a:p>
          <a:p>
            <a:pPr>
              <a:lnSpc>
                <a:spcPct val="150000"/>
              </a:lnSpc>
            </a:pPr>
            <a:r>
              <a:rPr lang="en-US" altLang="ja-JP" sz="77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http://sample-shop.com</a:t>
            </a:r>
          </a:p>
        </p:txBody>
      </p:sp>
      <p:sp>
        <p:nvSpPr>
          <p:cNvPr id="59" name="正方形/長方形 58"/>
          <p:cNvSpPr/>
          <p:nvPr/>
        </p:nvSpPr>
        <p:spPr>
          <a:xfrm>
            <a:off x="6023975" y="1943236"/>
            <a:ext cx="2866419" cy="666403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文字の編集ができます</a:t>
            </a:r>
          </a:p>
        </p:txBody>
      </p:sp>
      <p:sp>
        <p:nvSpPr>
          <p:cNvPr id="61" name="正方形/長方形 60"/>
          <p:cNvSpPr/>
          <p:nvPr/>
        </p:nvSpPr>
        <p:spPr>
          <a:xfrm>
            <a:off x="5471222" y="3459825"/>
            <a:ext cx="1345644" cy="877975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写真を入れることができます</a:t>
            </a:r>
          </a:p>
        </p:txBody>
      </p:sp>
      <p:sp>
        <p:nvSpPr>
          <p:cNvPr id="62" name="正方形/長方形 61"/>
          <p:cNvSpPr/>
          <p:nvPr/>
        </p:nvSpPr>
        <p:spPr>
          <a:xfrm>
            <a:off x="5471221" y="2861024"/>
            <a:ext cx="1948901" cy="48752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文字の編集ができます</a:t>
            </a:r>
          </a:p>
        </p:txBody>
      </p:sp>
      <p:sp>
        <p:nvSpPr>
          <p:cNvPr id="63" name="正方形/長方形 62"/>
          <p:cNvSpPr/>
          <p:nvPr/>
        </p:nvSpPr>
        <p:spPr>
          <a:xfrm>
            <a:off x="5480554" y="4530741"/>
            <a:ext cx="1345644" cy="877975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写真を入れることができます</a:t>
            </a:r>
          </a:p>
        </p:txBody>
      </p:sp>
      <p:sp>
        <p:nvSpPr>
          <p:cNvPr id="64" name="正方形/長方形 63"/>
          <p:cNvSpPr/>
          <p:nvPr/>
        </p:nvSpPr>
        <p:spPr>
          <a:xfrm>
            <a:off x="6007683" y="520739"/>
            <a:ext cx="2866419" cy="127335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タイトルを編集</a:t>
            </a:r>
            <a:endParaRPr kumimoji="1" lang="en-US" altLang="ja-JP" sz="1155" b="1" dirty="0"/>
          </a:p>
          <a:p>
            <a:pPr algn="ctr"/>
            <a:r>
              <a:rPr kumimoji="1" lang="ja-JP" altLang="en-US" sz="1155" b="1" dirty="0"/>
              <a:t>する</a:t>
            </a:r>
            <a:r>
              <a:rPr kumimoji="1" lang="ja-JP" altLang="en-US" sz="1155" b="1" dirty="0" smtClean="0"/>
              <a:t>ことができます</a:t>
            </a:r>
            <a:endParaRPr kumimoji="1" lang="ja-JP" altLang="en-US" sz="1155" b="1" dirty="0"/>
          </a:p>
        </p:txBody>
      </p:sp>
      <p:sp>
        <p:nvSpPr>
          <p:cNvPr id="65" name="正方形/長方形 64"/>
          <p:cNvSpPr/>
          <p:nvPr/>
        </p:nvSpPr>
        <p:spPr>
          <a:xfrm>
            <a:off x="5491991" y="5905284"/>
            <a:ext cx="1948901" cy="659376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文字の編集ができます</a:t>
            </a:r>
          </a:p>
        </p:txBody>
      </p:sp>
    </p:spTree>
    <p:extLst>
      <p:ext uri="{BB962C8B-B14F-4D97-AF65-F5344CB8AC3E}">
        <p14:creationId xmlns:p14="http://schemas.microsoft.com/office/powerpoint/2010/main" val="22052028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645213" y="223009"/>
            <a:ext cx="8019790" cy="5495620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8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8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88633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1299</TotalTime>
  <Words>294</Words>
  <Application>Microsoft Office PowerPoint</Application>
  <PresentationFormat>A4 210 x 297 mm</PresentationFormat>
  <Paragraphs>70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y-kohori</dc:creator>
  <cp:lastModifiedBy>電通</cp:lastModifiedBy>
  <cp:revision>66</cp:revision>
  <cp:lastPrinted>2016-11-14T12:10:14Z</cp:lastPrinted>
  <dcterms:created xsi:type="dcterms:W3CDTF">2016-11-14T11:00:59Z</dcterms:created>
  <dcterms:modified xsi:type="dcterms:W3CDTF">2016-11-28T07:01:38Z</dcterms:modified>
</cp:coreProperties>
</file>