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63" r:id="rId2"/>
    <p:sldId id="264" r:id="rId3"/>
    <p:sldId id="257" r:id="rId4"/>
  </p:sldIdLst>
  <p:sldSz cx="7559675" cy="10691813"/>
  <p:notesSz cx="6794500" cy="9931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55E31"/>
    <a:srgbClr val="8C2222"/>
    <a:srgbClr val="432818"/>
    <a:srgbClr val="DCB419"/>
    <a:srgbClr val="449EA4"/>
    <a:srgbClr val="F8B62D"/>
    <a:srgbClr val="D20B17"/>
    <a:srgbClr val="B32228"/>
    <a:srgbClr val="BD242A"/>
    <a:srgbClr val="2B2D2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684" autoAdjust="0"/>
    <p:restoredTop sz="94660"/>
  </p:normalViewPr>
  <p:slideViewPr>
    <p:cSldViewPr snapToGrid="0">
      <p:cViewPr>
        <p:scale>
          <a:sx n="50" d="100"/>
          <a:sy n="50" d="100"/>
        </p:scale>
        <p:origin x="-3762" y="-954"/>
      </p:cViewPr>
      <p:guideLst>
        <p:guide orient="horz" pos="3367"/>
        <p:guide pos="238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5" y="0"/>
            <a:ext cx="7558636" cy="106918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34267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FD79709C-D46C-498F-8DD5-9D29F0FA7B0E}" type="datetimeFigureOut">
              <a:rPr kumimoji="1" lang="ja-JP" altLang="en-US" smtClean="0"/>
              <a:t>2016/11/28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9C2C85A6-6F98-470A-9D0A-94DD6C88CD8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683483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正方形/長方形 2"/>
          <p:cNvSpPr/>
          <p:nvPr userDrawn="1"/>
        </p:nvSpPr>
        <p:spPr>
          <a:xfrm>
            <a:off x="-1" y="0"/>
            <a:ext cx="7559675" cy="106918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444171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kumimoji="1"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kumimoji="1"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図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6001" y="756759"/>
            <a:ext cx="4038608" cy="1996444"/>
          </a:xfrm>
          <a:prstGeom prst="rect">
            <a:avLst/>
          </a:prstGeom>
        </p:spPr>
      </p:pic>
      <p:sp>
        <p:nvSpPr>
          <p:cNvPr id="5" name="テキスト ボックス 4"/>
          <p:cNvSpPr txBox="1"/>
          <p:nvPr/>
        </p:nvSpPr>
        <p:spPr>
          <a:xfrm>
            <a:off x="1945220" y="2961566"/>
            <a:ext cx="3668713" cy="4251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ja-JP" altLang="en-US" sz="1600" b="1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ウィンターイルミネーション</a:t>
            </a:r>
            <a:endParaRPr lang="en-US" altLang="ja-JP" sz="1600" b="1" dirty="0">
              <a:solidFill>
                <a:schemeClr val="bg1"/>
              </a:solidFill>
              <a:latin typeface="游明朝" panose="02020400000000000000" pitchFamily="18" charset="-128"/>
              <a:ea typeface="游明朝" panose="02020400000000000000" pitchFamily="18" charset="-128"/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1945220" y="3237921"/>
            <a:ext cx="214100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ja-JP" sz="1600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2016.</a:t>
            </a:r>
            <a:r>
              <a:rPr lang="en-US" altLang="ja-JP" sz="3600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12</a:t>
            </a:r>
            <a:r>
              <a:rPr lang="en-US" altLang="ja-JP" sz="1600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.</a:t>
            </a:r>
            <a:r>
              <a:rPr lang="en-US" altLang="ja-JP" sz="3600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20 </a:t>
            </a:r>
            <a:r>
              <a:rPr lang="en-US" altLang="ja-JP" sz="1600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 </a:t>
            </a: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3872985" y="3217628"/>
            <a:ext cx="2141005" cy="8412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ja-JP" sz="1600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2016.</a:t>
            </a:r>
            <a:r>
              <a:rPr lang="en-US" altLang="ja-JP" sz="3600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12</a:t>
            </a:r>
            <a:r>
              <a:rPr lang="en-US" altLang="ja-JP" sz="1600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.</a:t>
            </a:r>
            <a:r>
              <a:rPr lang="en-US" altLang="ja-JP" sz="3600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31 </a:t>
            </a:r>
            <a:r>
              <a:rPr lang="en-US" altLang="ja-JP" sz="1600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 </a:t>
            </a:r>
          </a:p>
        </p:txBody>
      </p:sp>
      <p:sp>
        <p:nvSpPr>
          <p:cNvPr id="2" name="二等辺三角形 1"/>
          <p:cNvSpPr/>
          <p:nvPr/>
        </p:nvSpPr>
        <p:spPr>
          <a:xfrm rot="5400000">
            <a:off x="3712551" y="3716220"/>
            <a:ext cx="134048" cy="115559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610131" y="4504259"/>
            <a:ext cx="366871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1200" b="1" dirty="0">
                <a:solidFill>
                  <a:srgbClr val="FF0000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◆</a:t>
            </a:r>
            <a:r>
              <a:rPr lang="ja-JP" altLang="en-US" sz="1200" b="1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　点灯時間　</a:t>
            </a:r>
            <a:r>
              <a:rPr lang="en-US" altLang="ja-JP" sz="1200" b="1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20:00</a:t>
            </a:r>
            <a:r>
              <a:rPr lang="ja-JP" altLang="en-US" sz="1200" b="1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～</a:t>
            </a:r>
            <a:r>
              <a:rPr lang="en-US" altLang="ja-JP" sz="1200" b="1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22:00</a:t>
            </a:r>
          </a:p>
          <a:p>
            <a:pPr>
              <a:lnSpc>
                <a:spcPct val="150000"/>
              </a:lnSpc>
            </a:pPr>
            <a:r>
              <a:rPr lang="ja-JP" altLang="en-US" sz="1200" b="1" dirty="0">
                <a:solidFill>
                  <a:srgbClr val="FF0000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◆</a:t>
            </a:r>
            <a:r>
              <a:rPr lang="ja-JP" altLang="en-US" sz="1200" b="1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　場所　　　〇〇〇商店街○○○通り</a:t>
            </a:r>
            <a:endParaRPr lang="en-US" altLang="ja-JP" sz="1200" b="1" dirty="0">
              <a:solidFill>
                <a:schemeClr val="bg1"/>
              </a:solidFill>
              <a:latin typeface="游明朝" panose="02020400000000000000" pitchFamily="18" charset="-128"/>
              <a:ea typeface="游明朝" panose="02020400000000000000" pitchFamily="18" charset="-128"/>
            </a:endParaRPr>
          </a:p>
          <a:p>
            <a:pPr>
              <a:lnSpc>
                <a:spcPct val="150000"/>
              </a:lnSpc>
            </a:pPr>
            <a:endParaRPr lang="en-US" altLang="ja-JP" sz="1200" b="1" dirty="0">
              <a:solidFill>
                <a:schemeClr val="bg1"/>
              </a:solidFill>
              <a:latin typeface="游明朝" panose="02020400000000000000" pitchFamily="18" charset="-128"/>
              <a:ea typeface="游明朝" panose="02020400000000000000" pitchFamily="18" charset="-128"/>
            </a:endParaRPr>
          </a:p>
        </p:txBody>
      </p:sp>
      <p:sp>
        <p:nvSpPr>
          <p:cNvPr id="11" name="正方形/長方形 10"/>
          <p:cNvSpPr/>
          <p:nvPr/>
        </p:nvSpPr>
        <p:spPr>
          <a:xfrm>
            <a:off x="697954" y="5424782"/>
            <a:ext cx="2083346" cy="1337967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100" b="1" dirty="0"/>
              <a:t>写真を入れてください</a:t>
            </a:r>
            <a:r>
              <a:rPr kumimoji="1" lang="en-US" altLang="ja-JP" sz="1100" b="1" dirty="0"/>
              <a:t> </a:t>
            </a:r>
            <a:endParaRPr kumimoji="1" lang="ja-JP" altLang="en-US" sz="1100" b="1" dirty="0"/>
          </a:p>
        </p:txBody>
      </p:sp>
      <p:sp>
        <p:nvSpPr>
          <p:cNvPr id="12" name="正方形/長方形 11"/>
          <p:cNvSpPr/>
          <p:nvPr/>
        </p:nvSpPr>
        <p:spPr>
          <a:xfrm>
            <a:off x="697954" y="7061913"/>
            <a:ext cx="2083346" cy="1337967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100" b="1" dirty="0"/>
              <a:t>写真を入れてください</a:t>
            </a:r>
            <a:r>
              <a:rPr kumimoji="1" lang="en-US" altLang="ja-JP" sz="1100" b="1" dirty="0"/>
              <a:t> </a:t>
            </a:r>
            <a:endParaRPr kumimoji="1" lang="ja-JP" altLang="en-US" sz="1100" b="1" dirty="0"/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683405" y="9206501"/>
            <a:ext cx="2097895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1400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サンプルの主催者名</a:t>
            </a:r>
            <a:endParaRPr lang="en-US" altLang="ja-JP" sz="1400" dirty="0">
              <a:solidFill>
                <a:schemeClr val="bg1"/>
              </a:solidFill>
              <a:latin typeface="游明朝" panose="02020400000000000000" pitchFamily="18" charset="-128"/>
              <a:ea typeface="游明朝" panose="02020400000000000000" pitchFamily="18" charset="-128"/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610131" y="9536331"/>
            <a:ext cx="251406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1200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お問い合わせ</a:t>
            </a:r>
            <a:r>
              <a:rPr lang="en-US" altLang="ja-JP" sz="1200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:0120-000-0000</a:t>
            </a:r>
          </a:p>
          <a:p>
            <a:pPr>
              <a:lnSpc>
                <a:spcPct val="150000"/>
              </a:lnSpc>
            </a:pPr>
            <a:r>
              <a:rPr lang="en-US" altLang="ja-JP" sz="1200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http://sample-shop.com</a:t>
            </a:r>
          </a:p>
        </p:txBody>
      </p:sp>
    </p:spTree>
    <p:extLst>
      <p:ext uri="{BB962C8B-B14F-4D97-AF65-F5344CB8AC3E}">
        <p14:creationId xmlns:p14="http://schemas.microsoft.com/office/powerpoint/2010/main" val="41043611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図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6001" y="756759"/>
            <a:ext cx="4038608" cy="1996444"/>
          </a:xfrm>
          <a:prstGeom prst="rect">
            <a:avLst/>
          </a:prstGeom>
        </p:spPr>
      </p:pic>
      <p:sp>
        <p:nvSpPr>
          <p:cNvPr id="5" name="テキスト ボックス 4"/>
          <p:cNvSpPr txBox="1"/>
          <p:nvPr/>
        </p:nvSpPr>
        <p:spPr>
          <a:xfrm>
            <a:off x="1945220" y="2961566"/>
            <a:ext cx="3668713" cy="4251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ja-JP" altLang="en-US" sz="1600" b="1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ウィンターイルミネーション</a:t>
            </a:r>
            <a:endParaRPr lang="en-US" altLang="ja-JP" sz="1600" b="1" dirty="0">
              <a:solidFill>
                <a:schemeClr val="bg1"/>
              </a:solidFill>
              <a:latin typeface="游明朝" panose="02020400000000000000" pitchFamily="18" charset="-128"/>
              <a:ea typeface="游明朝" panose="02020400000000000000" pitchFamily="18" charset="-128"/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1945220" y="3237921"/>
            <a:ext cx="214100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ja-JP" sz="1600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2016.</a:t>
            </a:r>
            <a:r>
              <a:rPr lang="en-US" altLang="ja-JP" sz="3600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12</a:t>
            </a:r>
            <a:r>
              <a:rPr lang="en-US" altLang="ja-JP" sz="1600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.</a:t>
            </a:r>
            <a:r>
              <a:rPr lang="en-US" altLang="ja-JP" sz="3600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20 </a:t>
            </a:r>
            <a:r>
              <a:rPr lang="en-US" altLang="ja-JP" sz="1600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 </a:t>
            </a: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3872985" y="3217628"/>
            <a:ext cx="2141005" cy="8412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ja-JP" sz="1600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2016.</a:t>
            </a:r>
            <a:r>
              <a:rPr lang="en-US" altLang="ja-JP" sz="3600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12</a:t>
            </a:r>
            <a:r>
              <a:rPr lang="en-US" altLang="ja-JP" sz="1600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.</a:t>
            </a:r>
            <a:r>
              <a:rPr lang="en-US" altLang="ja-JP" sz="3600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31 </a:t>
            </a:r>
            <a:r>
              <a:rPr lang="en-US" altLang="ja-JP" sz="1600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 </a:t>
            </a:r>
          </a:p>
        </p:txBody>
      </p:sp>
      <p:sp>
        <p:nvSpPr>
          <p:cNvPr id="2" name="二等辺三角形 1"/>
          <p:cNvSpPr/>
          <p:nvPr/>
        </p:nvSpPr>
        <p:spPr>
          <a:xfrm rot="5400000">
            <a:off x="3712551" y="3716220"/>
            <a:ext cx="134048" cy="115559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610131" y="4504259"/>
            <a:ext cx="366871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1200" b="1" dirty="0">
                <a:solidFill>
                  <a:srgbClr val="FF0000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◆</a:t>
            </a:r>
            <a:r>
              <a:rPr lang="ja-JP" altLang="en-US" sz="1200" b="1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　点灯時間　</a:t>
            </a:r>
            <a:r>
              <a:rPr lang="en-US" altLang="ja-JP" sz="1200" b="1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20:00</a:t>
            </a:r>
            <a:r>
              <a:rPr lang="ja-JP" altLang="en-US" sz="1200" b="1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～</a:t>
            </a:r>
            <a:r>
              <a:rPr lang="en-US" altLang="ja-JP" sz="1200" b="1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22:00</a:t>
            </a:r>
          </a:p>
          <a:p>
            <a:pPr>
              <a:lnSpc>
                <a:spcPct val="150000"/>
              </a:lnSpc>
            </a:pPr>
            <a:r>
              <a:rPr lang="ja-JP" altLang="en-US" sz="1200" b="1" dirty="0">
                <a:solidFill>
                  <a:srgbClr val="FF0000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◆</a:t>
            </a:r>
            <a:r>
              <a:rPr lang="ja-JP" altLang="en-US" sz="1200" b="1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　場所　　　〇〇〇商店街○○○通り</a:t>
            </a:r>
            <a:endParaRPr lang="en-US" altLang="ja-JP" sz="1200" b="1" dirty="0">
              <a:solidFill>
                <a:schemeClr val="bg1"/>
              </a:solidFill>
              <a:latin typeface="游明朝" panose="02020400000000000000" pitchFamily="18" charset="-128"/>
              <a:ea typeface="游明朝" panose="02020400000000000000" pitchFamily="18" charset="-128"/>
            </a:endParaRPr>
          </a:p>
          <a:p>
            <a:pPr>
              <a:lnSpc>
                <a:spcPct val="150000"/>
              </a:lnSpc>
            </a:pPr>
            <a:endParaRPr lang="en-US" altLang="ja-JP" sz="1200" b="1" dirty="0">
              <a:solidFill>
                <a:schemeClr val="bg1"/>
              </a:solidFill>
              <a:latin typeface="游明朝" panose="02020400000000000000" pitchFamily="18" charset="-128"/>
              <a:ea typeface="游明朝" panose="02020400000000000000" pitchFamily="18" charset="-128"/>
            </a:endParaRPr>
          </a:p>
        </p:txBody>
      </p:sp>
      <p:sp>
        <p:nvSpPr>
          <p:cNvPr id="11" name="正方形/長方形 10"/>
          <p:cNvSpPr/>
          <p:nvPr/>
        </p:nvSpPr>
        <p:spPr>
          <a:xfrm>
            <a:off x="697954" y="5424782"/>
            <a:ext cx="2083346" cy="1337967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100" b="1" dirty="0"/>
              <a:t>写真を入れてください</a:t>
            </a:r>
            <a:r>
              <a:rPr kumimoji="1" lang="en-US" altLang="ja-JP" sz="1100" b="1" dirty="0"/>
              <a:t> </a:t>
            </a:r>
            <a:endParaRPr kumimoji="1" lang="ja-JP" altLang="en-US" sz="1100" b="1" dirty="0"/>
          </a:p>
        </p:txBody>
      </p:sp>
      <p:sp>
        <p:nvSpPr>
          <p:cNvPr id="12" name="正方形/長方形 11"/>
          <p:cNvSpPr/>
          <p:nvPr/>
        </p:nvSpPr>
        <p:spPr>
          <a:xfrm>
            <a:off x="697954" y="7061913"/>
            <a:ext cx="2083346" cy="1337967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100" b="1" dirty="0"/>
              <a:t>写真を入れてください</a:t>
            </a:r>
            <a:r>
              <a:rPr kumimoji="1" lang="en-US" altLang="ja-JP" sz="1100" b="1" dirty="0"/>
              <a:t> </a:t>
            </a:r>
            <a:endParaRPr kumimoji="1" lang="ja-JP" altLang="en-US" sz="1100" b="1" dirty="0"/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683405" y="9206501"/>
            <a:ext cx="2097895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1400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サンプルの主催者名</a:t>
            </a:r>
            <a:endParaRPr lang="en-US" altLang="ja-JP" sz="1400" dirty="0">
              <a:solidFill>
                <a:schemeClr val="bg1"/>
              </a:solidFill>
              <a:latin typeface="游明朝" panose="02020400000000000000" pitchFamily="18" charset="-128"/>
              <a:ea typeface="游明朝" panose="02020400000000000000" pitchFamily="18" charset="-128"/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610131" y="9536331"/>
            <a:ext cx="251406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1200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お問い合わせ</a:t>
            </a:r>
            <a:r>
              <a:rPr lang="en-US" altLang="ja-JP" sz="1200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:0120-000-0000</a:t>
            </a:r>
          </a:p>
          <a:p>
            <a:pPr>
              <a:lnSpc>
                <a:spcPct val="150000"/>
              </a:lnSpc>
            </a:pPr>
            <a:r>
              <a:rPr lang="en-US" altLang="ja-JP" sz="1200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http://sample-shop.com</a:t>
            </a:r>
          </a:p>
        </p:txBody>
      </p:sp>
      <p:sp>
        <p:nvSpPr>
          <p:cNvPr id="16" name="正方形/長方形 15"/>
          <p:cNvSpPr/>
          <p:nvPr/>
        </p:nvSpPr>
        <p:spPr>
          <a:xfrm>
            <a:off x="1545162" y="3029558"/>
            <a:ext cx="4468827" cy="1038941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b="1" dirty="0"/>
              <a:t>文字の編集ができます</a:t>
            </a:r>
          </a:p>
        </p:txBody>
      </p:sp>
      <p:sp>
        <p:nvSpPr>
          <p:cNvPr id="18" name="正方形/長方形 17"/>
          <p:cNvSpPr/>
          <p:nvPr/>
        </p:nvSpPr>
        <p:spPr>
          <a:xfrm>
            <a:off x="683405" y="5393962"/>
            <a:ext cx="2097896" cy="1368787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b="1" dirty="0"/>
              <a:t>写真を入れることができます</a:t>
            </a:r>
          </a:p>
        </p:txBody>
      </p:sp>
      <p:sp>
        <p:nvSpPr>
          <p:cNvPr id="19" name="正方形/長方形 18"/>
          <p:cNvSpPr/>
          <p:nvPr/>
        </p:nvSpPr>
        <p:spPr>
          <a:xfrm>
            <a:off x="683403" y="4460415"/>
            <a:ext cx="3038391" cy="760070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b="1" dirty="0"/>
              <a:t>文字の編集ができます</a:t>
            </a:r>
          </a:p>
        </p:txBody>
      </p:sp>
      <p:sp>
        <p:nvSpPr>
          <p:cNvPr id="20" name="正方形/長方形 19"/>
          <p:cNvSpPr/>
          <p:nvPr/>
        </p:nvSpPr>
        <p:spPr>
          <a:xfrm>
            <a:off x="697954" y="7063551"/>
            <a:ext cx="2097896" cy="1368787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b="1" dirty="0"/>
              <a:t>写真を入れることができます</a:t>
            </a:r>
          </a:p>
        </p:txBody>
      </p:sp>
      <p:sp>
        <p:nvSpPr>
          <p:cNvPr id="22" name="正方形/長方形 21"/>
          <p:cNvSpPr/>
          <p:nvPr/>
        </p:nvSpPr>
        <p:spPr>
          <a:xfrm>
            <a:off x="1519762" y="811846"/>
            <a:ext cx="4468827" cy="1985201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b="1" dirty="0"/>
              <a:t>タイトルを編集</a:t>
            </a:r>
            <a:endParaRPr kumimoji="1" lang="en-US" altLang="ja-JP" b="1" dirty="0"/>
          </a:p>
          <a:p>
            <a:pPr algn="ctr"/>
            <a:r>
              <a:rPr kumimoji="1" lang="ja-JP" altLang="en-US" b="1" dirty="0"/>
              <a:t>する</a:t>
            </a:r>
            <a:r>
              <a:rPr kumimoji="1" lang="ja-JP" altLang="en-US" b="1" dirty="0" smtClean="0"/>
              <a:t>ことができます</a:t>
            </a:r>
            <a:endParaRPr kumimoji="1" lang="ja-JP" altLang="en-US" b="1" dirty="0"/>
          </a:p>
        </p:txBody>
      </p:sp>
    </p:spTree>
    <p:extLst>
      <p:ext uri="{BB962C8B-B14F-4D97-AF65-F5344CB8AC3E}">
        <p14:creationId xmlns:p14="http://schemas.microsoft.com/office/powerpoint/2010/main" val="22052028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407863" y="347676"/>
            <a:ext cx="6936366" cy="5295135"/>
          </a:xfrm>
          <a:prstGeom prst="rect">
            <a:avLst/>
          </a:prstGeom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 anchor="t">
            <a:noAutofit/>
          </a:bodyPr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ja-JP" sz="1600" b="1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POP</a:t>
            </a:r>
            <a:r>
              <a:rPr lang="ja-JP" altLang="en-US" sz="1600" b="1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・チラシ工房 ご利用上の注意事項</a:t>
            </a:r>
          </a:p>
          <a:p>
            <a:pPr>
              <a:lnSpc>
                <a:spcPct val="150000"/>
              </a:lnSpc>
            </a:pPr>
            <a:endParaRPr lang="ja-JP" altLang="en-US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■推奨環境</a:t>
            </a:r>
          </a:p>
          <a:p>
            <a:pPr>
              <a:lnSpc>
                <a:spcPct val="150000"/>
              </a:lnSpc>
            </a:pPr>
            <a:r>
              <a:rPr lang="ja-JP" altLang="en-US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・チラシを編集いただくには、事前に</a:t>
            </a:r>
            <a:r>
              <a:rPr lang="en-US" altLang="ja-JP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PowerPoint</a:t>
            </a:r>
            <a:r>
              <a:rPr lang="ja-JP" altLang="en-US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をインストールが必要となります。</a:t>
            </a:r>
          </a:p>
          <a:p>
            <a:pPr>
              <a:lnSpc>
                <a:spcPct val="150000"/>
              </a:lnSpc>
            </a:pPr>
            <a:endParaRPr lang="ja-JP" altLang="en-US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■手書きフォントについて</a:t>
            </a:r>
          </a:p>
          <a:p>
            <a:pPr>
              <a:lnSpc>
                <a:spcPct val="150000"/>
              </a:lnSpc>
            </a:pPr>
            <a:r>
              <a:rPr lang="ja-JP" altLang="en-US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・フォントのダウンロードおよびインストールはご利用される方の責任において行ってください。</a:t>
            </a:r>
          </a:p>
          <a:p>
            <a:pPr>
              <a:lnSpc>
                <a:spcPct val="150000"/>
              </a:lnSpc>
            </a:pPr>
            <a:r>
              <a:rPr lang="ja-JP" altLang="en-US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・フォントの使用について、いかなる保証も行いません。フォントの規約をよく確認の上ご使用ください。</a:t>
            </a:r>
          </a:p>
          <a:p>
            <a:pPr>
              <a:lnSpc>
                <a:spcPct val="150000"/>
              </a:lnSpc>
            </a:pPr>
            <a:r>
              <a:rPr lang="ja-JP" altLang="en-US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・発生したいかなる損害</a:t>
            </a:r>
            <a:r>
              <a:rPr lang="en-US" altLang="ja-JP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(</a:t>
            </a:r>
            <a:r>
              <a:rPr lang="ja-JP" altLang="en-US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データ損失等を含む</a:t>
            </a:r>
            <a:r>
              <a:rPr lang="en-US" altLang="ja-JP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)</a:t>
            </a:r>
            <a:r>
              <a:rPr lang="ja-JP" altLang="en-US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について、責任を負いません。</a:t>
            </a:r>
          </a:p>
          <a:p>
            <a:pPr>
              <a:lnSpc>
                <a:spcPct val="150000"/>
              </a:lnSpc>
            </a:pPr>
            <a:r>
              <a:rPr lang="ja-JP" altLang="en-US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・本フォントに関するサポートについてはすべて未保証とさせていただきます。</a:t>
            </a:r>
          </a:p>
          <a:p>
            <a:pPr>
              <a:lnSpc>
                <a:spcPct val="150000"/>
              </a:lnSpc>
            </a:pPr>
            <a:r>
              <a:rPr lang="ja-JP" altLang="en-US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・漢字によってはうまく表示されない場合があります。</a:t>
            </a:r>
          </a:p>
          <a:p>
            <a:pPr>
              <a:lnSpc>
                <a:spcPct val="150000"/>
              </a:lnSpc>
            </a:pPr>
            <a:r>
              <a:rPr lang="ja-JP" altLang="en-US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・アプリケーションによっては正常に動作しない場合があります。</a:t>
            </a:r>
          </a:p>
          <a:p>
            <a:pPr>
              <a:lnSpc>
                <a:spcPct val="150000"/>
              </a:lnSpc>
            </a:pPr>
            <a:r>
              <a:rPr lang="ja-JP" altLang="en-US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・印刷はお客さまご自身でお願いいたします。</a:t>
            </a:r>
            <a:endParaRPr lang="en-US" altLang="ja-JP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endParaRPr lang="en-US" altLang="ja-JP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endParaRPr lang="ja-JP" altLang="en-US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以上</a:t>
            </a:r>
          </a:p>
          <a:p>
            <a:pPr>
              <a:lnSpc>
                <a:spcPct val="150000"/>
              </a:lnSpc>
            </a:pPr>
            <a:endParaRPr lang="ja-JP" altLang="en-US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0886336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1285</TotalTime>
  <Words>213</Words>
  <Application>Microsoft Office PowerPoint</Application>
  <PresentationFormat>ユーザー設定</PresentationFormat>
  <Paragraphs>42</Paragraphs>
  <Slides>3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4" baseType="lpstr"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y-kohori</dc:creator>
  <cp:lastModifiedBy>電通</cp:lastModifiedBy>
  <cp:revision>64</cp:revision>
  <cp:lastPrinted>2016-11-14T12:10:14Z</cp:lastPrinted>
  <dcterms:created xsi:type="dcterms:W3CDTF">2016-11-14T11:00:59Z</dcterms:created>
  <dcterms:modified xsi:type="dcterms:W3CDTF">2016-11-28T06:47:13Z</dcterms:modified>
</cp:coreProperties>
</file>