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7" r:id="rId1"/>
  </p:sldMasterIdLst>
  <p:sldIdLst>
    <p:sldId id="259" r:id="rId2"/>
    <p:sldId id="261" r:id="rId3"/>
    <p:sldId id="257" r:id="rId4"/>
  </p:sldIdLst>
  <p:sldSz cx="5327650" cy="3600450"/>
  <p:notesSz cx="6794500" cy="9931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134" userDrawn="1">
          <p15:clr>
            <a:srgbClr val="A4A3A4"/>
          </p15:clr>
        </p15:guide>
        <p15:guide id="2" pos="167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4E21"/>
    <a:srgbClr val="6FC6D2"/>
    <a:srgbClr val="ED9C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859" autoAdjust="0"/>
    <p:restoredTop sz="94660"/>
  </p:normalViewPr>
  <p:slideViewPr>
    <p:cSldViewPr snapToGrid="0">
      <p:cViewPr>
        <p:scale>
          <a:sx n="150" d="100"/>
          <a:sy n="150" d="100"/>
        </p:scale>
        <p:origin x="1218" y="918"/>
      </p:cViewPr>
      <p:guideLst>
        <p:guide orient="horz" pos="1134"/>
        <p:guide pos="167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9574" y="589241"/>
            <a:ext cx="4528503" cy="1253490"/>
          </a:xfrm>
        </p:spPr>
        <p:txBody>
          <a:bodyPr anchor="b"/>
          <a:lstStyle>
            <a:lvl1pPr algn="ctr">
              <a:defRPr sz="315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65956" y="1891070"/>
            <a:ext cx="3995738" cy="869275"/>
          </a:xfrm>
        </p:spPr>
        <p:txBody>
          <a:bodyPr/>
          <a:lstStyle>
            <a:lvl1pPr marL="0" indent="0" algn="ctr">
              <a:buNone/>
              <a:defRPr sz="1260"/>
            </a:lvl1pPr>
            <a:lvl2pPr marL="240030" indent="0" algn="ctr">
              <a:buNone/>
              <a:defRPr sz="1050"/>
            </a:lvl2pPr>
            <a:lvl3pPr marL="480060" indent="0" algn="ctr">
              <a:buNone/>
              <a:defRPr sz="945"/>
            </a:lvl3pPr>
            <a:lvl4pPr marL="720090" indent="0" algn="ctr">
              <a:buNone/>
              <a:defRPr sz="840"/>
            </a:lvl4pPr>
            <a:lvl5pPr marL="960120" indent="0" algn="ctr">
              <a:buNone/>
              <a:defRPr sz="840"/>
            </a:lvl5pPr>
            <a:lvl6pPr marL="1200150" indent="0" algn="ctr">
              <a:buNone/>
              <a:defRPr sz="840"/>
            </a:lvl6pPr>
            <a:lvl7pPr marL="1440180" indent="0" algn="ctr">
              <a:buNone/>
              <a:defRPr sz="840"/>
            </a:lvl7pPr>
            <a:lvl8pPr marL="1680210" indent="0" algn="ctr">
              <a:buNone/>
              <a:defRPr sz="840"/>
            </a:lvl8pPr>
            <a:lvl9pPr marL="1920240" indent="0" algn="ctr">
              <a:buNone/>
              <a:defRPr sz="84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82704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05337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812600" y="191691"/>
            <a:ext cx="1148775" cy="305121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66276" y="191691"/>
            <a:ext cx="3379728" cy="305121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93601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653" y="-12110"/>
            <a:ext cx="5356204" cy="36242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556141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749243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3077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3501" y="897613"/>
            <a:ext cx="4595098" cy="1497687"/>
          </a:xfrm>
        </p:spPr>
        <p:txBody>
          <a:bodyPr anchor="b"/>
          <a:lstStyle>
            <a:lvl1pPr>
              <a:defRPr sz="315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3501" y="2409469"/>
            <a:ext cx="4595098" cy="787598"/>
          </a:xfrm>
        </p:spPr>
        <p:txBody>
          <a:bodyPr/>
          <a:lstStyle>
            <a:lvl1pPr marL="0" indent="0">
              <a:buNone/>
              <a:defRPr sz="1260">
                <a:solidFill>
                  <a:schemeClr val="tx1"/>
                </a:solidFill>
              </a:defRPr>
            </a:lvl1pPr>
            <a:lvl2pPr marL="24003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2pPr>
            <a:lvl3pPr marL="480060" indent="0">
              <a:buNone/>
              <a:defRPr sz="945">
                <a:solidFill>
                  <a:schemeClr val="tx1">
                    <a:tint val="75000"/>
                  </a:schemeClr>
                </a:solidFill>
              </a:defRPr>
            </a:lvl3pPr>
            <a:lvl4pPr marL="720090" indent="0">
              <a:buNone/>
              <a:defRPr sz="840">
                <a:solidFill>
                  <a:schemeClr val="tx1">
                    <a:tint val="75000"/>
                  </a:schemeClr>
                </a:solidFill>
              </a:defRPr>
            </a:lvl4pPr>
            <a:lvl5pPr marL="960120" indent="0">
              <a:buNone/>
              <a:defRPr sz="840">
                <a:solidFill>
                  <a:schemeClr val="tx1">
                    <a:tint val="75000"/>
                  </a:schemeClr>
                </a:solidFill>
              </a:defRPr>
            </a:lvl5pPr>
            <a:lvl6pPr marL="1200150" indent="0">
              <a:buNone/>
              <a:defRPr sz="840">
                <a:solidFill>
                  <a:schemeClr val="tx1">
                    <a:tint val="75000"/>
                  </a:schemeClr>
                </a:solidFill>
              </a:defRPr>
            </a:lvl6pPr>
            <a:lvl7pPr marL="1440180" indent="0">
              <a:buNone/>
              <a:defRPr sz="840">
                <a:solidFill>
                  <a:schemeClr val="tx1">
                    <a:tint val="75000"/>
                  </a:schemeClr>
                </a:solidFill>
              </a:defRPr>
            </a:lvl7pPr>
            <a:lvl8pPr marL="1680210" indent="0">
              <a:buNone/>
              <a:defRPr sz="840">
                <a:solidFill>
                  <a:schemeClr val="tx1">
                    <a:tint val="75000"/>
                  </a:schemeClr>
                </a:solidFill>
              </a:defRPr>
            </a:lvl8pPr>
            <a:lvl9pPr marL="1920240" indent="0">
              <a:buNone/>
              <a:defRPr sz="84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38315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66276" y="958453"/>
            <a:ext cx="2264251" cy="228445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97123" y="958453"/>
            <a:ext cx="2264251" cy="228445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3/28/2017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7615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6970" y="191691"/>
            <a:ext cx="4595098" cy="695921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6971" y="882610"/>
            <a:ext cx="2253845" cy="432554"/>
          </a:xfrm>
        </p:spPr>
        <p:txBody>
          <a:bodyPr anchor="b"/>
          <a:lstStyle>
            <a:lvl1pPr marL="0" indent="0">
              <a:buNone/>
              <a:defRPr sz="1260" b="1"/>
            </a:lvl1pPr>
            <a:lvl2pPr marL="240030" indent="0">
              <a:buNone/>
              <a:defRPr sz="1050" b="1"/>
            </a:lvl2pPr>
            <a:lvl3pPr marL="480060" indent="0">
              <a:buNone/>
              <a:defRPr sz="945" b="1"/>
            </a:lvl3pPr>
            <a:lvl4pPr marL="720090" indent="0">
              <a:buNone/>
              <a:defRPr sz="840" b="1"/>
            </a:lvl4pPr>
            <a:lvl5pPr marL="960120" indent="0">
              <a:buNone/>
              <a:defRPr sz="840" b="1"/>
            </a:lvl5pPr>
            <a:lvl6pPr marL="1200150" indent="0">
              <a:buNone/>
              <a:defRPr sz="840" b="1"/>
            </a:lvl6pPr>
            <a:lvl7pPr marL="1440180" indent="0">
              <a:buNone/>
              <a:defRPr sz="840" b="1"/>
            </a:lvl7pPr>
            <a:lvl8pPr marL="1680210" indent="0">
              <a:buNone/>
              <a:defRPr sz="840" b="1"/>
            </a:lvl8pPr>
            <a:lvl9pPr marL="1920240" indent="0">
              <a:buNone/>
              <a:defRPr sz="84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6971" y="1315164"/>
            <a:ext cx="2253845" cy="193440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697123" y="882610"/>
            <a:ext cx="2264945" cy="432554"/>
          </a:xfrm>
        </p:spPr>
        <p:txBody>
          <a:bodyPr anchor="b"/>
          <a:lstStyle>
            <a:lvl1pPr marL="0" indent="0">
              <a:buNone/>
              <a:defRPr sz="1260" b="1"/>
            </a:lvl1pPr>
            <a:lvl2pPr marL="240030" indent="0">
              <a:buNone/>
              <a:defRPr sz="1050" b="1"/>
            </a:lvl2pPr>
            <a:lvl3pPr marL="480060" indent="0">
              <a:buNone/>
              <a:defRPr sz="945" b="1"/>
            </a:lvl3pPr>
            <a:lvl4pPr marL="720090" indent="0">
              <a:buNone/>
              <a:defRPr sz="840" b="1"/>
            </a:lvl4pPr>
            <a:lvl5pPr marL="960120" indent="0">
              <a:buNone/>
              <a:defRPr sz="840" b="1"/>
            </a:lvl5pPr>
            <a:lvl6pPr marL="1200150" indent="0">
              <a:buNone/>
              <a:defRPr sz="840" b="1"/>
            </a:lvl6pPr>
            <a:lvl7pPr marL="1440180" indent="0">
              <a:buNone/>
              <a:defRPr sz="840" b="1"/>
            </a:lvl7pPr>
            <a:lvl8pPr marL="1680210" indent="0">
              <a:buNone/>
              <a:defRPr sz="840" b="1"/>
            </a:lvl8pPr>
            <a:lvl9pPr marL="1920240" indent="0">
              <a:buNone/>
              <a:defRPr sz="84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697123" y="1315164"/>
            <a:ext cx="2264945" cy="193440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3/28/2017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25981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3/28/2017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00772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3/28/2017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51606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6970" y="240030"/>
            <a:ext cx="1718306" cy="840105"/>
          </a:xfrm>
        </p:spPr>
        <p:txBody>
          <a:bodyPr anchor="b"/>
          <a:lstStyle>
            <a:lvl1pPr>
              <a:defRPr sz="168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64945" y="518399"/>
            <a:ext cx="2697123" cy="2558653"/>
          </a:xfrm>
        </p:spPr>
        <p:txBody>
          <a:bodyPr/>
          <a:lstStyle>
            <a:lvl1pPr>
              <a:defRPr sz="1680"/>
            </a:lvl1pPr>
            <a:lvl2pPr>
              <a:defRPr sz="1470"/>
            </a:lvl2pPr>
            <a:lvl3pPr>
              <a:defRPr sz="1260"/>
            </a:lvl3pPr>
            <a:lvl4pPr>
              <a:defRPr sz="1050"/>
            </a:lvl4pPr>
            <a:lvl5pPr>
              <a:defRPr sz="1050"/>
            </a:lvl5pPr>
            <a:lvl6pPr>
              <a:defRPr sz="1050"/>
            </a:lvl6pPr>
            <a:lvl7pPr>
              <a:defRPr sz="1050"/>
            </a:lvl7pPr>
            <a:lvl8pPr>
              <a:defRPr sz="1050"/>
            </a:lvl8pPr>
            <a:lvl9pPr>
              <a:defRPr sz="10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66970" y="1080135"/>
            <a:ext cx="1718306" cy="2001084"/>
          </a:xfrm>
        </p:spPr>
        <p:txBody>
          <a:bodyPr/>
          <a:lstStyle>
            <a:lvl1pPr marL="0" indent="0">
              <a:buNone/>
              <a:defRPr sz="840"/>
            </a:lvl1pPr>
            <a:lvl2pPr marL="240030" indent="0">
              <a:buNone/>
              <a:defRPr sz="735"/>
            </a:lvl2pPr>
            <a:lvl3pPr marL="480060" indent="0">
              <a:buNone/>
              <a:defRPr sz="630"/>
            </a:lvl3pPr>
            <a:lvl4pPr marL="720090" indent="0">
              <a:buNone/>
              <a:defRPr sz="525"/>
            </a:lvl4pPr>
            <a:lvl5pPr marL="960120" indent="0">
              <a:buNone/>
              <a:defRPr sz="525"/>
            </a:lvl5pPr>
            <a:lvl6pPr marL="1200150" indent="0">
              <a:buNone/>
              <a:defRPr sz="525"/>
            </a:lvl6pPr>
            <a:lvl7pPr marL="1440180" indent="0">
              <a:buNone/>
              <a:defRPr sz="525"/>
            </a:lvl7pPr>
            <a:lvl8pPr marL="1680210" indent="0">
              <a:buNone/>
              <a:defRPr sz="525"/>
            </a:lvl8pPr>
            <a:lvl9pPr marL="1920240" indent="0">
              <a:buNone/>
              <a:defRPr sz="525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3/28/2017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94678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6970" y="240030"/>
            <a:ext cx="1718306" cy="840105"/>
          </a:xfrm>
        </p:spPr>
        <p:txBody>
          <a:bodyPr anchor="b"/>
          <a:lstStyle>
            <a:lvl1pPr>
              <a:defRPr sz="168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64945" y="518399"/>
            <a:ext cx="2697123" cy="2558653"/>
          </a:xfrm>
        </p:spPr>
        <p:txBody>
          <a:bodyPr anchor="t"/>
          <a:lstStyle>
            <a:lvl1pPr marL="0" indent="0">
              <a:buNone/>
              <a:defRPr sz="1680"/>
            </a:lvl1pPr>
            <a:lvl2pPr marL="240030" indent="0">
              <a:buNone/>
              <a:defRPr sz="1470"/>
            </a:lvl2pPr>
            <a:lvl3pPr marL="480060" indent="0">
              <a:buNone/>
              <a:defRPr sz="1260"/>
            </a:lvl3pPr>
            <a:lvl4pPr marL="720090" indent="0">
              <a:buNone/>
              <a:defRPr sz="1050"/>
            </a:lvl4pPr>
            <a:lvl5pPr marL="960120" indent="0">
              <a:buNone/>
              <a:defRPr sz="1050"/>
            </a:lvl5pPr>
            <a:lvl6pPr marL="1200150" indent="0">
              <a:buNone/>
              <a:defRPr sz="1050"/>
            </a:lvl6pPr>
            <a:lvl7pPr marL="1440180" indent="0">
              <a:buNone/>
              <a:defRPr sz="1050"/>
            </a:lvl7pPr>
            <a:lvl8pPr marL="1680210" indent="0">
              <a:buNone/>
              <a:defRPr sz="1050"/>
            </a:lvl8pPr>
            <a:lvl9pPr marL="1920240" indent="0">
              <a:buNone/>
              <a:defRPr sz="105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66970" y="1080135"/>
            <a:ext cx="1718306" cy="2001084"/>
          </a:xfrm>
        </p:spPr>
        <p:txBody>
          <a:bodyPr/>
          <a:lstStyle>
            <a:lvl1pPr marL="0" indent="0">
              <a:buNone/>
              <a:defRPr sz="840"/>
            </a:lvl1pPr>
            <a:lvl2pPr marL="240030" indent="0">
              <a:buNone/>
              <a:defRPr sz="735"/>
            </a:lvl2pPr>
            <a:lvl3pPr marL="480060" indent="0">
              <a:buNone/>
              <a:defRPr sz="630"/>
            </a:lvl3pPr>
            <a:lvl4pPr marL="720090" indent="0">
              <a:buNone/>
              <a:defRPr sz="525"/>
            </a:lvl4pPr>
            <a:lvl5pPr marL="960120" indent="0">
              <a:buNone/>
              <a:defRPr sz="525"/>
            </a:lvl5pPr>
            <a:lvl6pPr marL="1200150" indent="0">
              <a:buNone/>
              <a:defRPr sz="525"/>
            </a:lvl6pPr>
            <a:lvl7pPr marL="1440180" indent="0">
              <a:buNone/>
              <a:defRPr sz="525"/>
            </a:lvl7pPr>
            <a:lvl8pPr marL="1680210" indent="0">
              <a:buNone/>
              <a:defRPr sz="525"/>
            </a:lvl8pPr>
            <a:lvl9pPr marL="1920240" indent="0">
              <a:buNone/>
              <a:defRPr sz="525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3/28/2017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20230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66276" y="191691"/>
            <a:ext cx="4595098" cy="6959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6276" y="958453"/>
            <a:ext cx="4595098" cy="22844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6276" y="3337084"/>
            <a:ext cx="1198721" cy="1916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3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3/28/2017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64784" y="3337084"/>
            <a:ext cx="1798082" cy="1916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3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762653" y="3337084"/>
            <a:ext cx="1198721" cy="1916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3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79945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  <p:sldLayoutId id="2147483709" r:id="rId12"/>
    <p:sldLayoutId id="2147483710" r:id="rId13"/>
  </p:sldLayoutIdLst>
  <p:txStyles>
    <p:titleStyle>
      <a:lvl1pPr algn="l" defTabSz="480060" rtl="0" eaLnBrk="1" latinLnBrk="0" hangingPunct="1">
        <a:lnSpc>
          <a:spcPct val="90000"/>
        </a:lnSpc>
        <a:spcBef>
          <a:spcPct val="0"/>
        </a:spcBef>
        <a:buNone/>
        <a:defRPr kumimoji="1" sz="231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0015" indent="-120015" algn="l" defTabSz="48006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1470" kern="1200">
          <a:solidFill>
            <a:schemeClr val="tx1"/>
          </a:solidFill>
          <a:latin typeface="+mn-lt"/>
          <a:ea typeface="+mn-ea"/>
          <a:cs typeface="+mn-cs"/>
        </a:defRPr>
      </a:lvl1pPr>
      <a:lvl2pPr marL="360045" indent="-120015" algn="l" defTabSz="480060" rtl="0" eaLnBrk="1" latinLnBrk="0" hangingPunct="1">
        <a:lnSpc>
          <a:spcPct val="90000"/>
        </a:lnSpc>
        <a:spcBef>
          <a:spcPts val="263"/>
        </a:spcBef>
        <a:buFont typeface="Arial" panose="020B0604020202020204" pitchFamily="34" charset="0"/>
        <a:buChar char="•"/>
        <a:defRPr kumimoji="1" sz="1260" kern="1200">
          <a:solidFill>
            <a:schemeClr val="tx1"/>
          </a:solidFill>
          <a:latin typeface="+mn-lt"/>
          <a:ea typeface="+mn-ea"/>
          <a:cs typeface="+mn-cs"/>
        </a:defRPr>
      </a:lvl2pPr>
      <a:lvl3pPr marL="600075" indent="-120015" algn="l" defTabSz="480060" rtl="0" eaLnBrk="1" latinLnBrk="0" hangingPunct="1">
        <a:lnSpc>
          <a:spcPct val="90000"/>
        </a:lnSpc>
        <a:spcBef>
          <a:spcPts val="263"/>
        </a:spcBef>
        <a:buFont typeface="Arial" panose="020B0604020202020204" pitchFamily="34" charset="0"/>
        <a:buChar char="•"/>
        <a:defRPr kumimoji="1" sz="1050" kern="1200">
          <a:solidFill>
            <a:schemeClr val="tx1"/>
          </a:solidFill>
          <a:latin typeface="+mn-lt"/>
          <a:ea typeface="+mn-ea"/>
          <a:cs typeface="+mn-cs"/>
        </a:defRPr>
      </a:lvl3pPr>
      <a:lvl4pPr marL="840105" indent="-120015" algn="l" defTabSz="480060" rtl="0" eaLnBrk="1" latinLnBrk="0" hangingPunct="1">
        <a:lnSpc>
          <a:spcPct val="90000"/>
        </a:lnSpc>
        <a:spcBef>
          <a:spcPts val="263"/>
        </a:spcBef>
        <a:buFont typeface="Arial" panose="020B0604020202020204" pitchFamily="34" charset="0"/>
        <a:buChar char="•"/>
        <a:defRPr kumimoji="1" sz="945" kern="1200">
          <a:solidFill>
            <a:schemeClr val="tx1"/>
          </a:solidFill>
          <a:latin typeface="+mn-lt"/>
          <a:ea typeface="+mn-ea"/>
          <a:cs typeface="+mn-cs"/>
        </a:defRPr>
      </a:lvl4pPr>
      <a:lvl5pPr marL="1080135" indent="-120015" algn="l" defTabSz="480060" rtl="0" eaLnBrk="1" latinLnBrk="0" hangingPunct="1">
        <a:lnSpc>
          <a:spcPct val="90000"/>
        </a:lnSpc>
        <a:spcBef>
          <a:spcPts val="263"/>
        </a:spcBef>
        <a:buFont typeface="Arial" panose="020B0604020202020204" pitchFamily="34" charset="0"/>
        <a:buChar char="•"/>
        <a:defRPr kumimoji="1" sz="945" kern="1200">
          <a:solidFill>
            <a:schemeClr val="tx1"/>
          </a:solidFill>
          <a:latin typeface="+mn-lt"/>
          <a:ea typeface="+mn-ea"/>
          <a:cs typeface="+mn-cs"/>
        </a:defRPr>
      </a:lvl5pPr>
      <a:lvl6pPr marL="1320165" indent="-120015" algn="l" defTabSz="480060" rtl="0" eaLnBrk="1" latinLnBrk="0" hangingPunct="1">
        <a:lnSpc>
          <a:spcPct val="90000"/>
        </a:lnSpc>
        <a:spcBef>
          <a:spcPts val="263"/>
        </a:spcBef>
        <a:buFont typeface="Arial" panose="020B0604020202020204" pitchFamily="34" charset="0"/>
        <a:buChar char="•"/>
        <a:defRPr kumimoji="1" sz="945" kern="1200">
          <a:solidFill>
            <a:schemeClr val="tx1"/>
          </a:solidFill>
          <a:latin typeface="+mn-lt"/>
          <a:ea typeface="+mn-ea"/>
          <a:cs typeface="+mn-cs"/>
        </a:defRPr>
      </a:lvl6pPr>
      <a:lvl7pPr marL="1560195" indent="-120015" algn="l" defTabSz="480060" rtl="0" eaLnBrk="1" latinLnBrk="0" hangingPunct="1">
        <a:lnSpc>
          <a:spcPct val="90000"/>
        </a:lnSpc>
        <a:spcBef>
          <a:spcPts val="263"/>
        </a:spcBef>
        <a:buFont typeface="Arial" panose="020B0604020202020204" pitchFamily="34" charset="0"/>
        <a:buChar char="•"/>
        <a:defRPr kumimoji="1" sz="945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indent="-120015" algn="l" defTabSz="480060" rtl="0" eaLnBrk="1" latinLnBrk="0" hangingPunct="1">
        <a:lnSpc>
          <a:spcPct val="90000"/>
        </a:lnSpc>
        <a:spcBef>
          <a:spcPts val="263"/>
        </a:spcBef>
        <a:buFont typeface="Arial" panose="020B0604020202020204" pitchFamily="34" charset="0"/>
        <a:buChar char="•"/>
        <a:defRPr kumimoji="1" sz="945" kern="1200">
          <a:solidFill>
            <a:schemeClr val="tx1"/>
          </a:solidFill>
          <a:latin typeface="+mn-lt"/>
          <a:ea typeface="+mn-ea"/>
          <a:cs typeface="+mn-cs"/>
        </a:defRPr>
      </a:lvl8pPr>
      <a:lvl9pPr marL="2040255" indent="-120015" algn="l" defTabSz="480060" rtl="0" eaLnBrk="1" latinLnBrk="0" hangingPunct="1">
        <a:lnSpc>
          <a:spcPct val="90000"/>
        </a:lnSpc>
        <a:spcBef>
          <a:spcPts val="263"/>
        </a:spcBef>
        <a:buFont typeface="Arial" panose="020B0604020202020204" pitchFamily="34" charset="0"/>
        <a:buChar char="•"/>
        <a:defRPr kumimoji="1" sz="94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80060" rtl="0" eaLnBrk="1" latinLnBrk="0" hangingPunct="1">
        <a:defRPr kumimoji="1" sz="945" kern="1200">
          <a:solidFill>
            <a:schemeClr val="tx1"/>
          </a:solidFill>
          <a:latin typeface="+mn-lt"/>
          <a:ea typeface="+mn-ea"/>
          <a:cs typeface="+mn-cs"/>
        </a:defRPr>
      </a:lvl1pPr>
      <a:lvl2pPr marL="240030" algn="l" defTabSz="480060" rtl="0" eaLnBrk="1" latinLnBrk="0" hangingPunct="1">
        <a:defRPr kumimoji="1" sz="945" kern="1200">
          <a:solidFill>
            <a:schemeClr val="tx1"/>
          </a:solidFill>
          <a:latin typeface="+mn-lt"/>
          <a:ea typeface="+mn-ea"/>
          <a:cs typeface="+mn-cs"/>
        </a:defRPr>
      </a:lvl2pPr>
      <a:lvl3pPr marL="480060" algn="l" defTabSz="480060" rtl="0" eaLnBrk="1" latinLnBrk="0" hangingPunct="1">
        <a:defRPr kumimoji="1" sz="945" kern="1200">
          <a:solidFill>
            <a:schemeClr val="tx1"/>
          </a:solidFill>
          <a:latin typeface="+mn-lt"/>
          <a:ea typeface="+mn-ea"/>
          <a:cs typeface="+mn-cs"/>
        </a:defRPr>
      </a:lvl3pPr>
      <a:lvl4pPr marL="720090" algn="l" defTabSz="480060" rtl="0" eaLnBrk="1" latinLnBrk="0" hangingPunct="1">
        <a:defRPr kumimoji="1" sz="945" kern="1200">
          <a:solidFill>
            <a:schemeClr val="tx1"/>
          </a:solidFill>
          <a:latin typeface="+mn-lt"/>
          <a:ea typeface="+mn-ea"/>
          <a:cs typeface="+mn-cs"/>
        </a:defRPr>
      </a:lvl4pPr>
      <a:lvl5pPr marL="960120" algn="l" defTabSz="480060" rtl="0" eaLnBrk="1" latinLnBrk="0" hangingPunct="1">
        <a:defRPr kumimoji="1" sz="945" kern="1200">
          <a:solidFill>
            <a:schemeClr val="tx1"/>
          </a:solidFill>
          <a:latin typeface="+mn-lt"/>
          <a:ea typeface="+mn-ea"/>
          <a:cs typeface="+mn-cs"/>
        </a:defRPr>
      </a:lvl5pPr>
      <a:lvl6pPr marL="1200150" algn="l" defTabSz="480060" rtl="0" eaLnBrk="1" latinLnBrk="0" hangingPunct="1">
        <a:defRPr kumimoji="1" sz="945" kern="1200">
          <a:solidFill>
            <a:schemeClr val="tx1"/>
          </a:solidFill>
          <a:latin typeface="+mn-lt"/>
          <a:ea typeface="+mn-ea"/>
          <a:cs typeface="+mn-cs"/>
        </a:defRPr>
      </a:lvl6pPr>
      <a:lvl7pPr marL="1440180" algn="l" defTabSz="480060" rtl="0" eaLnBrk="1" latinLnBrk="0" hangingPunct="1">
        <a:defRPr kumimoji="1" sz="945" kern="1200">
          <a:solidFill>
            <a:schemeClr val="tx1"/>
          </a:solidFill>
          <a:latin typeface="+mn-lt"/>
          <a:ea typeface="+mn-ea"/>
          <a:cs typeface="+mn-cs"/>
        </a:defRPr>
      </a:lvl7pPr>
      <a:lvl8pPr marL="1680210" algn="l" defTabSz="480060" rtl="0" eaLnBrk="1" latinLnBrk="0" hangingPunct="1">
        <a:defRPr kumimoji="1" sz="945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algn="l" defTabSz="480060" rtl="0" eaLnBrk="1" latinLnBrk="0" hangingPunct="1">
        <a:defRPr kumimoji="1" sz="94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図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204" y="470066"/>
            <a:ext cx="1821539" cy="515834"/>
          </a:xfrm>
          <a:prstGeom prst="rect">
            <a:avLst/>
          </a:prstGeom>
        </p:spPr>
      </p:pic>
      <p:pic>
        <p:nvPicPr>
          <p:cNvPr id="15" name="図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9193" y="1602722"/>
            <a:ext cx="1543084" cy="1183776"/>
          </a:xfrm>
          <a:prstGeom prst="rect">
            <a:avLst/>
          </a:prstGeom>
        </p:spPr>
      </p:pic>
      <p:sp>
        <p:nvSpPr>
          <p:cNvPr id="16" name="テキスト ボックス 15"/>
          <p:cNvSpPr txBox="1"/>
          <p:nvPr/>
        </p:nvSpPr>
        <p:spPr>
          <a:xfrm>
            <a:off x="587202" y="1135788"/>
            <a:ext cx="4411940" cy="9730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763" dirty="0">
                <a:solidFill>
                  <a:srgbClr val="804E2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昨年は格別の御厚情を賜り、厚く御礼を申し上げます。</a:t>
            </a:r>
          </a:p>
          <a:p>
            <a:pPr>
              <a:lnSpc>
                <a:spcPct val="150000"/>
              </a:lnSpc>
            </a:pPr>
            <a:r>
              <a:rPr lang="ja-JP" altLang="en-US" sz="763" dirty="0">
                <a:solidFill>
                  <a:srgbClr val="804E2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本年も社員一同、皆様にご満足いただけるサービスを心がける所存でございますので、</a:t>
            </a:r>
          </a:p>
          <a:p>
            <a:pPr>
              <a:lnSpc>
                <a:spcPct val="150000"/>
              </a:lnSpc>
            </a:pPr>
            <a:r>
              <a:rPr lang="ja-JP" altLang="en-US" sz="763" dirty="0">
                <a:solidFill>
                  <a:srgbClr val="804E2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何とぞ昨年同様のご愛顧を賜りますよう、お願い申し上げます。</a:t>
            </a:r>
          </a:p>
          <a:p>
            <a:pPr>
              <a:lnSpc>
                <a:spcPct val="150000"/>
              </a:lnSpc>
            </a:pPr>
            <a:r>
              <a:rPr lang="ja-JP" altLang="en-US" sz="763" dirty="0">
                <a:solidFill>
                  <a:srgbClr val="804E2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皆様のご健勝と貴社の益々のご発展を心よりお祈り致します。</a:t>
            </a:r>
          </a:p>
          <a:p>
            <a:pPr>
              <a:lnSpc>
                <a:spcPct val="150000"/>
              </a:lnSpc>
            </a:pPr>
            <a:r>
              <a:rPr lang="ja-JP" altLang="en-US" sz="763" dirty="0">
                <a:solidFill>
                  <a:srgbClr val="804E2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本年もどうぞ宜しくお願い申し上げます。</a:t>
            </a: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587202" y="2265283"/>
            <a:ext cx="4076554" cy="444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763" dirty="0">
                <a:solidFill>
                  <a:srgbClr val="804E2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新年は〇月〇日から平常営業させて頂きます。</a:t>
            </a:r>
            <a:endParaRPr lang="en-US" altLang="ja-JP" sz="763" dirty="0">
              <a:solidFill>
                <a:srgbClr val="804E21"/>
              </a:solidFill>
              <a:latin typeface="游明朝" panose="02020400000000000000" pitchFamily="18" charset="-128"/>
              <a:ea typeface="游明朝" panose="02020400000000000000" pitchFamily="18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763" dirty="0">
                <a:solidFill>
                  <a:srgbClr val="804E2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平成</a:t>
            </a:r>
            <a:r>
              <a:rPr lang="en-US" altLang="ja-JP" sz="763" dirty="0">
                <a:solidFill>
                  <a:srgbClr val="804E2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29</a:t>
            </a:r>
            <a:r>
              <a:rPr lang="ja-JP" altLang="en-US" sz="763" dirty="0">
                <a:solidFill>
                  <a:srgbClr val="804E2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年　元旦</a:t>
            </a:r>
            <a:endParaRPr lang="en-US" altLang="ja-JP" sz="763" dirty="0">
              <a:solidFill>
                <a:srgbClr val="804E21"/>
              </a:solidFill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901009" y="2786502"/>
            <a:ext cx="3861077" cy="444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ja-JP" altLang="en-US" sz="763" dirty="0">
                <a:solidFill>
                  <a:srgbClr val="804E2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サンプルの店舗名</a:t>
            </a:r>
            <a:endParaRPr lang="en-US" altLang="ja-JP" sz="763" dirty="0">
              <a:solidFill>
                <a:srgbClr val="804E21"/>
              </a:solidFill>
              <a:latin typeface="游明朝" panose="02020400000000000000" pitchFamily="18" charset="-128"/>
              <a:ea typeface="游明朝" panose="02020400000000000000" pitchFamily="18" charset="-128"/>
            </a:endParaRPr>
          </a:p>
          <a:p>
            <a:pPr algn="r">
              <a:lnSpc>
                <a:spcPct val="150000"/>
              </a:lnSpc>
            </a:pPr>
            <a:r>
              <a:rPr lang="ja-JP" altLang="en-US" sz="763" dirty="0">
                <a:solidFill>
                  <a:srgbClr val="804E2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〒</a:t>
            </a:r>
            <a:r>
              <a:rPr lang="en-US" altLang="ja-JP" sz="763" dirty="0">
                <a:solidFill>
                  <a:srgbClr val="804E2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000-0000 </a:t>
            </a:r>
            <a:r>
              <a:rPr lang="ja-JP" altLang="en-US" sz="763" dirty="0">
                <a:solidFill>
                  <a:srgbClr val="804E2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〇〇県〇〇市〇〇〇〇〇〇〇　</a:t>
            </a:r>
            <a:r>
              <a:rPr lang="en-US" altLang="ja-JP" sz="763" dirty="0">
                <a:solidFill>
                  <a:srgbClr val="804E2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TEL:000-000-0000</a:t>
            </a:r>
            <a:endParaRPr lang="ja-JP" altLang="en-US" sz="763" dirty="0">
              <a:solidFill>
                <a:srgbClr val="804E21"/>
              </a:solidFill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967399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図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204" y="470066"/>
            <a:ext cx="1821539" cy="515834"/>
          </a:xfrm>
          <a:prstGeom prst="rect">
            <a:avLst/>
          </a:prstGeom>
        </p:spPr>
      </p:pic>
      <p:pic>
        <p:nvPicPr>
          <p:cNvPr id="15" name="図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9193" y="1602722"/>
            <a:ext cx="1543084" cy="1183776"/>
          </a:xfrm>
          <a:prstGeom prst="rect">
            <a:avLst/>
          </a:prstGeom>
        </p:spPr>
      </p:pic>
      <p:sp>
        <p:nvSpPr>
          <p:cNvPr id="16" name="テキスト ボックス 15"/>
          <p:cNvSpPr txBox="1"/>
          <p:nvPr/>
        </p:nvSpPr>
        <p:spPr>
          <a:xfrm>
            <a:off x="587202" y="1135788"/>
            <a:ext cx="4411940" cy="9730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763" dirty="0">
                <a:solidFill>
                  <a:srgbClr val="804E2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昨年は格別の御厚情を賜り、厚く御礼を申し上げます。</a:t>
            </a:r>
          </a:p>
          <a:p>
            <a:pPr>
              <a:lnSpc>
                <a:spcPct val="150000"/>
              </a:lnSpc>
            </a:pPr>
            <a:r>
              <a:rPr lang="ja-JP" altLang="en-US" sz="763" dirty="0">
                <a:solidFill>
                  <a:srgbClr val="804E2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本年も社員一同、皆様にご満足いただけるサービスを心がける所存でございますので、</a:t>
            </a:r>
          </a:p>
          <a:p>
            <a:pPr>
              <a:lnSpc>
                <a:spcPct val="150000"/>
              </a:lnSpc>
            </a:pPr>
            <a:r>
              <a:rPr lang="ja-JP" altLang="en-US" sz="763" dirty="0">
                <a:solidFill>
                  <a:srgbClr val="804E2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何とぞ昨年同様のご愛顧を賜りますよう、お願い申し上げます。</a:t>
            </a:r>
          </a:p>
          <a:p>
            <a:pPr>
              <a:lnSpc>
                <a:spcPct val="150000"/>
              </a:lnSpc>
            </a:pPr>
            <a:r>
              <a:rPr lang="ja-JP" altLang="en-US" sz="763" dirty="0">
                <a:solidFill>
                  <a:srgbClr val="804E2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皆様のご健勝と貴社の益々のご発展を心よりお祈り致します。</a:t>
            </a:r>
          </a:p>
          <a:p>
            <a:pPr>
              <a:lnSpc>
                <a:spcPct val="150000"/>
              </a:lnSpc>
            </a:pPr>
            <a:r>
              <a:rPr lang="ja-JP" altLang="en-US" sz="763" dirty="0">
                <a:solidFill>
                  <a:srgbClr val="804E2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本年もどうぞ宜しくお願い申し上げます。</a:t>
            </a: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587202" y="2265283"/>
            <a:ext cx="4076554" cy="444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763" dirty="0">
                <a:solidFill>
                  <a:srgbClr val="804E2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新年は〇月〇日から平常営業させて頂きます。</a:t>
            </a:r>
            <a:endParaRPr lang="en-US" altLang="ja-JP" sz="763" dirty="0">
              <a:solidFill>
                <a:srgbClr val="804E21"/>
              </a:solidFill>
              <a:latin typeface="游明朝" panose="02020400000000000000" pitchFamily="18" charset="-128"/>
              <a:ea typeface="游明朝" panose="02020400000000000000" pitchFamily="18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763" dirty="0">
                <a:solidFill>
                  <a:srgbClr val="804E2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平成</a:t>
            </a:r>
            <a:r>
              <a:rPr lang="en-US" altLang="ja-JP" sz="763" dirty="0">
                <a:solidFill>
                  <a:srgbClr val="804E2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29</a:t>
            </a:r>
            <a:r>
              <a:rPr lang="ja-JP" altLang="en-US" sz="763" dirty="0">
                <a:solidFill>
                  <a:srgbClr val="804E2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年　元旦</a:t>
            </a:r>
            <a:endParaRPr lang="en-US" altLang="ja-JP" sz="763" dirty="0">
              <a:solidFill>
                <a:srgbClr val="804E21"/>
              </a:solidFill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901009" y="2786502"/>
            <a:ext cx="3861077" cy="444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ja-JP" altLang="en-US" sz="763" dirty="0">
                <a:solidFill>
                  <a:srgbClr val="804E2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サンプルの店舗名</a:t>
            </a:r>
            <a:endParaRPr lang="en-US" altLang="ja-JP" sz="763" dirty="0">
              <a:solidFill>
                <a:srgbClr val="804E21"/>
              </a:solidFill>
              <a:latin typeface="游明朝" panose="02020400000000000000" pitchFamily="18" charset="-128"/>
              <a:ea typeface="游明朝" panose="02020400000000000000" pitchFamily="18" charset="-128"/>
            </a:endParaRPr>
          </a:p>
          <a:p>
            <a:pPr algn="r">
              <a:lnSpc>
                <a:spcPct val="150000"/>
              </a:lnSpc>
            </a:pPr>
            <a:r>
              <a:rPr lang="ja-JP" altLang="en-US" sz="763" dirty="0">
                <a:solidFill>
                  <a:srgbClr val="804E2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〒</a:t>
            </a:r>
            <a:r>
              <a:rPr lang="en-US" altLang="ja-JP" sz="763" dirty="0">
                <a:solidFill>
                  <a:srgbClr val="804E2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000-0000 </a:t>
            </a:r>
            <a:r>
              <a:rPr lang="ja-JP" altLang="en-US" sz="763" dirty="0">
                <a:solidFill>
                  <a:srgbClr val="804E2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〇〇県〇〇市〇〇〇〇〇〇〇　</a:t>
            </a:r>
            <a:r>
              <a:rPr lang="en-US" altLang="ja-JP" sz="763" dirty="0">
                <a:solidFill>
                  <a:srgbClr val="804E2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TEL:000-000-0000</a:t>
            </a:r>
            <a:endParaRPr lang="ja-JP" altLang="en-US" sz="763" dirty="0">
              <a:solidFill>
                <a:srgbClr val="804E21"/>
              </a:solidFill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  <p:sp>
        <p:nvSpPr>
          <p:cNvPr id="7" name="正方形/長方形 6"/>
          <p:cNvSpPr/>
          <p:nvPr/>
        </p:nvSpPr>
        <p:spPr>
          <a:xfrm rot="5400000">
            <a:off x="844970" y="-882232"/>
            <a:ext cx="3609700" cy="5355663"/>
          </a:xfrm>
          <a:prstGeom prst="rect">
            <a:avLst/>
          </a:prstGeom>
          <a:solidFill>
            <a:schemeClr val="tx1">
              <a:lumMod val="95000"/>
              <a:lumOff val="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419" dirty="0"/>
          </a:p>
        </p:txBody>
      </p:sp>
      <p:sp>
        <p:nvSpPr>
          <p:cNvPr id="8" name="正方形/長方形 7"/>
          <p:cNvSpPr/>
          <p:nvPr/>
        </p:nvSpPr>
        <p:spPr>
          <a:xfrm>
            <a:off x="584171" y="497285"/>
            <a:ext cx="1882038" cy="522904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800" b="1" dirty="0"/>
              <a:t>タイトルを</a:t>
            </a:r>
            <a:endParaRPr kumimoji="1" lang="en-US" altLang="ja-JP" sz="800" b="1" dirty="0"/>
          </a:p>
          <a:p>
            <a:pPr algn="ctr"/>
            <a:r>
              <a:rPr kumimoji="1" lang="ja-JP" altLang="en-US" sz="800" b="1" dirty="0"/>
              <a:t>変更することが可能です</a:t>
            </a:r>
          </a:p>
        </p:txBody>
      </p:sp>
      <p:sp>
        <p:nvSpPr>
          <p:cNvPr id="9" name="正方形/長方形 8"/>
          <p:cNvSpPr/>
          <p:nvPr/>
        </p:nvSpPr>
        <p:spPr>
          <a:xfrm>
            <a:off x="584172" y="1148852"/>
            <a:ext cx="2776640" cy="910420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800" b="1" dirty="0"/>
              <a:t>文字の編集ができます</a:t>
            </a:r>
          </a:p>
        </p:txBody>
      </p:sp>
      <p:sp>
        <p:nvSpPr>
          <p:cNvPr id="10" name="正方形/長方形 9"/>
          <p:cNvSpPr/>
          <p:nvPr/>
        </p:nvSpPr>
        <p:spPr>
          <a:xfrm>
            <a:off x="573329" y="2265281"/>
            <a:ext cx="2257212" cy="478013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800" b="1" dirty="0"/>
              <a:t>文字の編集ができます</a:t>
            </a:r>
          </a:p>
        </p:txBody>
      </p:sp>
      <p:sp>
        <p:nvSpPr>
          <p:cNvPr id="11" name="正方形/長方形 10"/>
          <p:cNvSpPr/>
          <p:nvPr/>
        </p:nvSpPr>
        <p:spPr>
          <a:xfrm>
            <a:off x="1959539" y="2829706"/>
            <a:ext cx="2802548" cy="478013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800" b="1" dirty="0"/>
              <a:t>文字の編集ができます</a:t>
            </a:r>
          </a:p>
        </p:txBody>
      </p:sp>
      <p:sp>
        <p:nvSpPr>
          <p:cNvPr id="12" name="正方形/長方形 11"/>
          <p:cNvSpPr/>
          <p:nvPr/>
        </p:nvSpPr>
        <p:spPr>
          <a:xfrm>
            <a:off x="3492867" y="1477284"/>
            <a:ext cx="1505684" cy="1276636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800" b="1" dirty="0"/>
              <a:t>写真やイラストを入れることができます</a:t>
            </a:r>
          </a:p>
        </p:txBody>
      </p:sp>
    </p:spTree>
    <p:extLst>
      <p:ext uri="{BB962C8B-B14F-4D97-AF65-F5344CB8AC3E}">
        <p14:creationId xmlns:p14="http://schemas.microsoft.com/office/powerpoint/2010/main" val="34739997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194253" y="283316"/>
            <a:ext cx="4573915" cy="2521916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t">
            <a:noAutofit/>
          </a:bodyPr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ja-JP" sz="762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POP</a:t>
            </a:r>
            <a:r>
              <a:rPr lang="ja-JP" altLang="en-US" sz="762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・チラシ工房 ご利用上の注意事項</a:t>
            </a:r>
          </a:p>
          <a:p>
            <a:pPr>
              <a:lnSpc>
                <a:spcPct val="150000"/>
              </a:lnSpc>
            </a:pPr>
            <a:endParaRPr lang="ja-JP" altLang="en-US" sz="524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524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■推奨環境</a:t>
            </a:r>
          </a:p>
          <a:p>
            <a:pPr>
              <a:lnSpc>
                <a:spcPct val="150000"/>
              </a:lnSpc>
            </a:pPr>
            <a:r>
              <a:rPr lang="ja-JP" altLang="en-US" sz="524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・チラシを編集いただくには、事前に</a:t>
            </a:r>
            <a:r>
              <a:rPr lang="en-US" altLang="ja-JP" sz="524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PowerPoint</a:t>
            </a:r>
            <a:r>
              <a:rPr lang="ja-JP" altLang="en-US" sz="524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をインストールが必要となります。</a:t>
            </a:r>
          </a:p>
          <a:p>
            <a:pPr>
              <a:lnSpc>
                <a:spcPct val="150000"/>
              </a:lnSpc>
            </a:pPr>
            <a:endParaRPr lang="ja-JP" altLang="en-US" sz="524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524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■手書きフォントについて</a:t>
            </a:r>
          </a:p>
          <a:p>
            <a:pPr>
              <a:lnSpc>
                <a:spcPct val="150000"/>
              </a:lnSpc>
            </a:pPr>
            <a:r>
              <a:rPr lang="ja-JP" altLang="en-US" sz="524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・フォントのダウンロードおよびインストールはご利用される方の責任において行ってください。</a:t>
            </a:r>
          </a:p>
          <a:p>
            <a:pPr>
              <a:lnSpc>
                <a:spcPct val="150000"/>
              </a:lnSpc>
            </a:pPr>
            <a:r>
              <a:rPr lang="ja-JP" altLang="en-US" sz="524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・フォントの使用について、いかなる保証も行いません。フォントの規約をよく確認の上ご使用ください。</a:t>
            </a:r>
          </a:p>
          <a:p>
            <a:pPr>
              <a:lnSpc>
                <a:spcPct val="150000"/>
              </a:lnSpc>
            </a:pPr>
            <a:r>
              <a:rPr lang="ja-JP" altLang="en-US" sz="524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・発生したいかなる損害</a:t>
            </a:r>
            <a:r>
              <a:rPr lang="en-US" altLang="ja-JP" sz="524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(</a:t>
            </a:r>
            <a:r>
              <a:rPr lang="ja-JP" altLang="en-US" sz="524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データ損失等を含む</a:t>
            </a:r>
            <a:r>
              <a:rPr lang="en-US" altLang="ja-JP" sz="524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)</a:t>
            </a:r>
            <a:r>
              <a:rPr lang="ja-JP" altLang="en-US" sz="524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について、責任を負いません。</a:t>
            </a:r>
          </a:p>
          <a:p>
            <a:pPr>
              <a:lnSpc>
                <a:spcPct val="150000"/>
              </a:lnSpc>
            </a:pPr>
            <a:r>
              <a:rPr lang="ja-JP" altLang="en-US" sz="524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・本フォントに関するサポートについてはすべて未保証とさせていただきます。</a:t>
            </a:r>
          </a:p>
          <a:p>
            <a:pPr>
              <a:lnSpc>
                <a:spcPct val="150000"/>
              </a:lnSpc>
            </a:pPr>
            <a:r>
              <a:rPr lang="ja-JP" altLang="en-US" sz="524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・漢字によってはうまく表示されない場合があります。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sz="524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・アプリケーションによっては正常に動作しない場合があります。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sz="524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・印刷はお客さまご自身でお願いいたします。</a:t>
            </a:r>
            <a:endParaRPr lang="en-US" altLang="ja-JP" sz="524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en-US" altLang="ja-JP" sz="524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ja-JP" altLang="en-US" sz="524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524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以上</a:t>
            </a:r>
          </a:p>
          <a:p>
            <a:pPr>
              <a:lnSpc>
                <a:spcPct val="150000"/>
              </a:lnSpc>
            </a:pPr>
            <a:endParaRPr lang="ja-JP" altLang="en-US" sz="524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88633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710</TotalTime>
  <Words>345</Words>
  <Application>Microsoft Office PowerPoint</Application>
  <PresentationFormat>ユーザー設定</PresentationFormat>
  <Paragraphs>40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11" baseType="lpstr">
      <vt:lpstr>ＭＳ Ｐゴシック</vt:lpstr>
      <vt:lpstr>游ゴシック</vt:lpstr>
      <vt:lpstr>游ゴシック Light</vt:lpstr>
      <vt:lpstr>游明朝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y-kohori</dc:creator>
  <cp:lastModifiedBy>y-kohori</cp:lastModifiedBy>
  <cp:revision>30</cp:revision>
  <cp:lastPrinted>2016-11-28T03:24:14Z</cp:lastPrinted>
  <dcterms:created xsi:type="dcterms:W3CDTF">2016-11-14T11:00:59Z</dcterms:created>
  <dcterms:modified xsi:type="dcterms:W3CDTF">2017-03-28T11:05:51Z</dcterms:modified>
</cp:coreProperties>
</file>