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9" r:id="rId2"/>
    <p:sldId id="260" r:id="rId3"/>
    <p:sldId id="257" r:id="rId4"/>
  </p:sldIdLst>
  <p:sldSz cx="6858000" cy="9906000" type="A4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4E21"/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59" autoAdjust="0"/>
    <p:restoredTop sz="94660"/>
  </p:normalViewPr>
  <p:slideViewPr>
    <p:cSldViewPr snapToGrid="0">
      <p:cViewPr varScale="1">
        <p:scale>
          <a:sx n="86" d="100"/>
          <a:sy n="86" d="100"/>
        </p:scale>
        <p:origin x="2227" y="5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200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12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752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496567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5846"/>
            <a:ext cx="6858000" cy="496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766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252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254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003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41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479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72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148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787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629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82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59" y="578043"/>
            <a:ext cx="2453189" cy="694709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841" y="2103468"/>
            <a:ext cx="2078175" cy="1594271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617759" y="1474614"/>
            <a:ext cx="5199971" cy="1252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昨年は格別の御厚情を賜り、厚く御礼を申し上げます。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本年も社員一同、皆様にご満足いただけるサービスを心がける所存でございますので、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何とぞ昨年同様のご愛顧を賜りますよう、お願い申し上げます。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皆様のご健勝と貴社の益々のご発展を心よりお祈り致します。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本年もどうぞ宜しくお願い申し上げます。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17759" y="2995779"/>
            <a:ext cx="3538533" cy="565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新年は〇月〇日から平常営業させていただきます。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平成</a:t>
            </a:r>
            <a:r>
              <a:rPr lang="en-US" altLang="ja-JP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29</a:t>
            </a: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　元旦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40384" y="3697739"/>
            <a:ext cx="5199971" cy="565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サンプルの店舗名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r"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lang="en-US" altLang="ja-JP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 </a:t>
            </a: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〇〇県〇〇市〇〇〇〇〇〇〇　</a:t>
            </a:r>
            <a:r>
              <a:rPr lang="en-US" altLang="ja-JP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TEL:000-000-0000</a:t>
            </a:r>
            <a:endParaRPr lang="ja-JP" altLang="en-US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59" y="5467468"/>
            <a:ext cx="2453189" cy="69470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841" y="6992893"/>
            <a:ext cx="2078175" cy="1594271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17759" y="6364039"/>
            <a:ext cx="5199971" cy="1276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昨年は格別の御厚情を賜り、厚く御礼を申し上げます。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本年も社員一同、皆様にご満足いただけるサービスを心がける所存でございますので、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何とぞ昨年同様のご愛顧を賜りますよう、お願い申し上げます。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皆様のご健勝と貴社の益々のご発展を心よりお祈り致します。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本年もどうぞ宜しくお願い申し上げます。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7759" y="7885204"/>
            <a:ext cx="3538533" cy="542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新年は〇月〇日から平常営業させていただきます。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平成</a:t>
            </a:r>
            <a:r>
              <a:rPr lang="en-US" altLang="ja-JP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29</a:t>
            </a: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　元旦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40384" y="8587164"/>
            <a:ext cx="5199971" cy="565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サンプルの店舗名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r"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lang="en-US" altLang="ja-JP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 </a:t>
            </a: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〇〇県〇〇市〇〇〇〇〇〇〇　</a:t>
            </a:r>
            <a:r>
              <a:rPr lang="en-US" altLang="ja-JP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TEL:000-000-0000</a:t>
            </a:r>
            <a:endParaRPr lang="ja-JP" altLang="en-US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673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テキスト ボックス 35"/>
          <p:cNvSpPr txBox="1"/>
          <p:nvPr/>
        </p:nvSpPr>
        <p:spPr>
          <a:xfrm>
            <a:off x="617759" y="1474614"/>
            <a:ext cx="5199971" cy="1252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昨年は格別の御厚情を賜り、厚く御礼を申し上げます。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本年も社員一同、皆様にご満足いただけるサービスを心がける所存でございますので、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何とぞ昨年同様のご愛顧を賜りますよう、お願い申し上げます。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皆様のご健勝と貴社の益々のご発展を心よりお祈り致します。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本年もどうぞ宜しくお願い申し上げます。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17759" y="2995779"/>
            <a:ext cx="3538533" cy="565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新年は〇月〇日から平常営業させていただきます。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平成</a:t>
            </a:r>
            <a:r>
              <a:rPr lang="en-US" altLang="ja-JP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29</a:t>
            </a: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　元旦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17759" y="6364039"/>
            <a:ext cx="5199971" cy="1276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昨年は格別の御厚情を賜り、厚く御礼を申し上げます。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本年も社員一同、皆様にご満足いただけるサービスを心がける所存でございますので、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何とぞ昨年同様のご愛顧を賜りますよう、お願い申し上げます。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皆様のご健勝と貴社の益々のご発展を心よりお祈り致します。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本年もどうぞ宜しくお願い申し上げます。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17759" y="7885204"/>
            <a:ext cx="3538533" cy="542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新年は〇月〇日から平常営業させていただきます。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平成</a:t>
            </a:r>
            <a:r>
              <a:rPr lang="en-US" altLang="ja-JP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29</a:t>
            </a: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　元旦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72" y="656924"/>
            <a:ext cx="2453189" cy="694709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354" y="2182349"/>
            <a:ext cx="2078175" cy="1594271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1054897" y="3776619"/>
            <a:ext cx="5199971" cy="565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サンプルの店舗名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r"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lang="en-US" altLang="ja-JP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 </a:t>
            </a: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〇〇県〇〇市〇〇〇〇〇〇〇　</a:t>
            </a:r>
            <a:r>
              <a:rPr lang="en-US" altLang="ja-JP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TEL:000-000-0000</a:t>
            </a:r>
            <a:endParaRPr lang="ja-JP" altLang="en-US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28191" y="720085"/>
            <a:ext cx="2534666" cy="70423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0" b="1" dirty="0"/>
              <a:t>タイトルを</a:t>
            </a:r>
            <a:endParaRPr kumimoji="1" lang="en-US" altLang="ja-JP" sz="1270" b="1" dirty="0"/>
          </a:p>
          <a:p>
            <a:pPr algn="ctr"/>
            <a:r>
              <a:rPr kumimoji="1" lang="ja-JP" altLang="en-US" sz="1270" b="1" dirty="0"/>
              <a:t>変更することが可能です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28190" y="1571090"/>
            <a:ext cx="3739488" cy="122612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33" b="1" dirty="0"/>
              <a:t>文字の編集ができます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613589" y="3074660"/>
            <a:ext cx="3039938" cy="64377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33" b="1" dirty="0"/>
              <a:t>文字の編集ができます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2480489" y="3834809"/>
            <a:ext cx="3774380" cy="64377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33" b="1" dirty="0"/>
              <a:t>文字の編集ができます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545525" y="2013411"/>
            <a:ext cx="2027805" cy="171933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33" b="1" dirty="0"/>
              <a:t>写真やイラストを入れることができます</a:t>
            </a: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27" y="5442379"/>
            <a:ext cx="2453189" cy="694709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909" y="6967804"/>
            <a:ext cx="2078175" cy="1594271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1037452" y="8562074"/>
            <a:ext cx="5199971" cy="565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サンプルの店舗名</a:t>
            </a:r>
            <a:endParaRPr lang="en-US" altLang="ja-JP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r">
              <a:lnSpc>
                <a:spcPct val="150000"/>
              </a:lnSpc>
            </a:pP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lang="en-US" altLang="ja-JP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 </a:t>
            </a:r>
            <a:r>
              <a:rPr lang="ja-JP" altLang="en-US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〇〇県〇〇市〇〇〇〇〇〇〇　</a:t>
            </a:r>
            <a:r>
              <a:rPr lang="en-US" altLang="ja-JP" sz="1026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TEL:000-000-0000</a:t>
            </a:r>
            <a:endParaRPr lang="ja-JP" altLang="en-US" sz="1026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10746" y="5505540"/>
            <a:ext cx="2534666" cy="70423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0" b="1" dirty="0"/>
              <a:t>タイトルを</a:t>
            </a:r>
            <a:endParaRPr kumimoji="1" lang="en-US" altLang="ja-JP" sz="1270" b="1" dirty="0"/>
          </a:p>
          <a:p>
            <a:pPr algn="ctr"/>
            <a:r>
              <a:rPr kumimoji="1" lang="ja-JP" altLang="en-US" sz="1270" b="1" dirty="0"/>
              <a:t>変更することが可能です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610745" y="6356545"/>
            <a:ext cx="3739488" cy="122612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33" b="1" dirty="0"/>
              <a:t>文字の編集ができます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596144" y="7860115"/>
            <a:ext cx="3039938" cy="64377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33" b="1" dirty="0"/>
              <a:t>文字の編集ができます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463044" y="8620264"/>
            <a:ext cx="3774380" cy="64377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33" b="1" dirty="0"/>
              <a:t>文字の編集ができます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528080" y="6798866"/>
            <a:ext cx="2027805" cy="171933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33" b="1" dirty="0"/>
              <a:t>写真やイラストを入れることができます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029188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88766" y="406105"/>
            <a:ext cx="6660000" cy="458926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708</TotalTime>
  <Words>548</Words>
  <Application>Microsoft Office PowerPoint</Application>
  <PresentationFormat>A4 210 x 297 mm</PresentationFormat>
  <Paragraphs>64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fukui</cp:lastModifiedBy>
  <cp:revision>26</cp:revision>
  <cp:lastPrinted>2016-11-14T12:10:14Z</cp:lastPrinted>
  <dcterms:created xsi:type="dcterms:W3CDTF">2016-11-14T11:00:59Z</dcterms:created>
  <dcterms:modified xsi:type="dcterms:W3CDTF">2017-03-22T11:28:41Z</dcterms:modified>
</cp:coreProperties>
</file>