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9" r:id="rId2"/>
    <p:sldId id="260" r:id="rId3"/>
    <p:sldId id="257" r:id="rId4"/>
  </p:sldIdLst>
  <p:sldSz cx="10691813" cy="7559675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3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4E21"/>
    <a:srgbClr val="6FC6D2"/>
    <a:srgbClr val="ED9C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59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322" y="82"/>
      </p:cViewPr>
      <p:guideLst>
        <p:guide orient="horz" pos="2381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6603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99"/>
            <a:ext cx="10691813" cy="7556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585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033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6" r:id="rId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729" y="986971"/>
            <a:ext cx="3824590" cy="1083070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4972" y="3365150"/>
            <a:ext cx="3239932" cy="2485513"/>
          </a:xfrm>
          <a:prstGeom prst="rect">
            <a:avLst/>
          </a:prstGeom>
        </p:spPr>
      </p:pic>
      <p:sp>
        <p:nvSpPr>
          <p:cNvPr id="16" name="テキスト ボックス 15"/>
          <p:cNvSpPr txBox="1"/>
          <p:nvPr/>
        </p:nvSpPr>
        <p:spPr>
          <a:xfrm>
            <a:off x="985729" y="2384749"/>
            <a:ext cx="81069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昨年は格別の御厚情を賜り、厚く御礼を申し上げます。</a:t>
            </a:r>
            <a:endParaRPr lang="en-US" altLang="ja-JP" sz="1600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600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本年も社員一同、皆様にご満足いただけるサービスを心がける所存でございますので、</a:t>
            </a:r>
            <a:endParaRPr lang="en-US" altLang="ja-JP" sz="1600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600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何とぞ昨年同様のご愛顧を賜りますよう、お願い申し上げます。</a:t>
            </a:r>
            <a:endParaRPr lang="en-US" altLang="ja-JP" sz="1600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600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皆様のご健勝と貴社の益々のご発展を心よりお祈り致します。</a:t>
            </a:r>
            <a:endParaRPr lang="en-US" altLang="ja-JP" sz="1600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600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本年もどうぞ宜しくお願い申し上げます。</a:t>
            </a:r>
            <a:endParaRPr lang="en-US" altLang="ja-JP" sz="1600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985729" y="4756288"/>
            <a:ext cx="8106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新年は〇月〇日から平常営業させていただきます。</a:t>
            </a:r>
            <a:endParaRPr lang="en-US" altLang="ja-JP" sz="1600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600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平成</a:t>
            </a:r>
            <a:r>
              <a:rPr lang="en-US" altLang="ja-JP" sz="1600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29</a:t>
            </a:r>
            <a:r>
              <a:rPr lang="ja-JP" altLang="en-US" sz="1600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年　元旦</a:t>
            </a:r>
            <a:endParaRPr lang="en-US" altLang="ja-JP" sz="1600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644613" y="5850663"/>
            <a:ext cx="8106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ja-JP" altLang="en-US" sz="1600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サンプルの店舗名</a:t>
            </a:r>
            <a:endParaRPr lang="en-US" altLang="ja-JP" sz="1600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r">
              <a:lnSpc>
                <a:spcPct val="150000"/>
              </a:lnSpc>
            </a:pPr>
            <a:r>
              <a:rPr lang="ja-JP" altLang="en-US" sz="1600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〒</a:t>
            </a:r>
            <a:r>
              <a:rPr lang="en-US" altLang="ja-JP" sz="1600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000-0000 </a:t>
            </a:r>
            <a:r>
              <a:rPr lang="ja-JP" altLang="en-US" sz="1600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〇〇県〇〇市〇〇〇〇〇〇〇　</a:t>
            </a:r>
            <a:r>
              <a:rPr lang="en-US" altLang="ja-JP" sz="1600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TEL:000-000-0000</a:t>
            </a:r>
            <a:endParaRPr lang="ja-JP" altLang="en-US" sz="1600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96739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テキスト ボックス 21"/>
          <p:cNvSpPr txBox="1"/>
          <p:nvPr/>
        </p:nvSpPr>
        <p:spPr>
          <a:xfrm>
            <a:off x="985729" y="2384749"/>
            <a:ext cx="81069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昨年は格別の御厚情を賜り、厚く御礼を申し上げます。</a:t>
            </a:r>
            <a:endParaRPr lang="en-US" altLang="ja-JP" sz="1600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600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本年も社員一同、皆様にご満足いただけるサービスを心がける所存でございますので、</a:t>
            </a:r>
            <a:endParaRPr lang="en-US" altLang="ja-JP" sz="1600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600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何とぞ昨年同様のご愛顧を賜りますよう、お願い申し上げます。</a:t>
            </a:r>
            <a:endParaRPr lang="en-US" altLang="ja-JP" sz="1600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600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皆様のご健勝と貴社の益々のご発展を心よりお祈り致します。</a:t>
            </a:r>
            <a:endParaRPr lang="en-US" altLang="ja-JP" sz="1600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600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本年もどうぞ宜しくお願い申し上げます。</a:t>
            </a:r>
            <a:endParaRPr lang="en-US" altLang="ja-JP" sz="1600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985729" y="4756288"/>
            <a:ext cx="8106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新年は〇月〇日から平常営業させていただきます。</a:t>
            </a:r>
            <a:endParaRPr lang="en-US" altLang="ja-JP" sz="1600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600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平成</a:t>
            </a:r>
            <a:r>
              <a:rPr lang="en-US" altLang="ja-JP" sz="1600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29</a:t>
            </a:r>
            <a:r>
              <a:rPr lang="ja-JP" altLang="en-US" sz="1600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年　元旦</a:t>
            </a:r>
            <a:endParaRPr lang="en-US" altLang="ja-JP" sz="1600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729" y="986971"/>
            <a:ext cx="3824590" cy="1083070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4972" y="3365150"/>
            <a:ext cx="3239932" cy="2485513"/>
          </a:xfrm>
          <a:prstGeom prst="rect">
            <a:avLst/>
          </a:prstGeom>
        </p:spPr>
      </p:pic>
      <p:sp>
        <p:nvSpPr>
          <p:cNvPr id="18" name="テキスト ボックス 17"/>
          <p:cNvSpPr txBox="1"/>
          <p:nvPr/>
        </p:nvSpPr>
        <p:spPr>
          <a:xfrm>
            <a:off x="1644613" y="5850663"/>
            <a:ext cx="8106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ja-JP" altLang="en-US" sz="1600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サンプルの店舗名</a:t>
            </a:r>
            <a:endParaRPr lang="en-US" altLang="ja-JP" sz="1600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r">
              <a:lnSpc>
                <a:spcPct val="150000"/>
              </a:lnSpc>
            </a:pPr>
            <a:r>
              <a:rPr lang="ja-JP" altLang="en-US" sz="1600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〒</a:t>
            </a:r>
            <a:r>
              <a:rPr lang="en-US" altLang="ja-JP" sz="1600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000-0000 </a:t>
            </a:r>
            <a:r>
              <a:rPr lang="ja-JP" altLang="en-US" sz="1600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〇〇県〇〇市〇〇〇〇〇〇〇　</a:t>
            </a:r>
            <a:r>
              <a:rPr lang="en-US" altLang="ja-JP" sz="1600" dirty="0">
                <a:solidFill>
                  <a:srgbClr val="804E2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TEL:000-000-0000</a:t>
            </a:r>
            <a:endParaRPr lang="ja-JP" altLang="en-US" sz="1600" dirty="0">
              <a:solidFill>
                <a:srgbClr val="804E2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979366" y="1044121"/>
            <a:ext cx="3951615" cy="109791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980" b="1" dirty="0"/>
              <a:t>タイトルを</a:t>
            </a:r>
            <a:endParaRPr kumimoji="1" lang="en-US" altLang="ja-JP" sz="1980" b="1" dirty="0"/>
          </a:p>
          <a:p>
            <a:pPr algn="ctr"/>
            <a:r>
              <a:rPr kumimoji="1" lang="ja-JP" altLang="en-US" sz="1980" b="1" dirty="0"/>
              <a:t>変更することが可能です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979366" y="2412181"/>
            <a:ext cx="5829965" cy="191156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546" b="1" dirty="0"/>
              <a:t>文字の編集ができます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956602" y="4756288"/>
            <a:ext cx="4739348" cy="100365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546" b="1" dirty="0"/>
              <a:t>文字の編集ができます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3867150" y="5941381"/>
            <a:ext cx="5884363" cy="100365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546" b="1" dirty="0"/>
              <a:t>文字の編集ができます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7086600" y="3101772"/>
            <a:ext cx="3161404" cy="2680486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546" b="1" dirty="0"/>
              <a:t>写真やイラストを入れることができます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2029188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76850" y="546901"/>
            <a:ext cx="9810253" cy="64825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226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226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ホワイ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ホワイ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ホワイ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706</TotalTime>
  <Words>345</Words>
  <Application>Microsoft Office PowerPoint</Application>
  <PresentationFormat>ユーザー設定</PresentationFormat>
  <Paragraphs>40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游明朝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fukui</cp:lastModifiedBy>
  <cp:revision>26</cp:revision>
  <cp:lastPrinted>2016-11-28T03:24:14Z</cp:lastPrinted>
  <dcterms:created xsi:type="dcterms:W3CDTF">2016-11-14T11:00:59Z</dcterms:created>
  <dcterms:modified xsi:type="dcterms:W3CDTF">2017-03-22T11:29:47Z</dcterms:modified>
</cp:coreProperties>
</file>