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8" r:id="rId2"/>
    <p:sldId id="259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61C"/>
    <a:srgbClr val="B48856"/>
    <a:srgbClr val="A27D5C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42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370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149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5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205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0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4563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9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821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303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44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954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7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08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74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458297" y="2447594"/>
            <a:ext cx="2683857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95"/>
              </a:lnSpc>
            </a:pPr>
            <a:r>
              <a:rPr lang="ja-JP" altLang="en-US" sz="52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</a:p>
          <a:p>
            <a:pPr algn="ctr">
              <a:lnSpc>
                <a:spcPts val="1095"/>
              </a:lnSpc>
            </a:pPr>
            <a:r>
              <a:rPr lang="ja-JP" altLang="en-US" sz="52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</a:p>
          <a:p>
            <a:pPr algn="ctr">
              <a:lnSpc>
                <a:spcPts val="1095"/>
              </a:lnSpc>
            </a:pPr>
            <a:r>
              <a:rPr lang="ja-JP" altLang="en-US" sz="52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066198" y="4189732"/>
            <a:ext cx="1468056" cy="257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14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714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05820" y="4388841"/>
            <a:ext cx="1588812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42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2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2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2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94805" y="4460302"/>
            <a:ext cx="2010842" cy="356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572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84697" y="3112140"/>
            <a:ext cx="1449556" cy="8712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写真を入れてください</a:t>
            </a:r>
            <a:r>
              <a:rPr kumimoji="1" lang="en-US" altLang="ja-JP" sz="800" b="1" dirty="0"/>
              <a:t> </a:t>
            </a:r>
            <a:endParaRPr kumimoji="1" lang="ja-JP" altLang="en-US" sz="8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8" y="1226094"/>
            <a:ext cx="2155734" cy="7693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29" y="986990"/>
            <a:ext cx="1564903" cy="14661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72030" y="1489968"/>
            <a:ext cx="2260394" cy="83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191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1191" b="1" spc="143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191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131341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458297" y="2447594"/>
            <a:ext cx="2683857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95"/>
              </a:lnSpc>
            </a:pPr>
            <a:r>
              <a:rPr lang="ja-JP" altLang="en-US" sz="52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平素は当店をご利用いただき誠にありがとうございます。</a:t>
            </a:r>
          </a:p>
          <a:p>
            <a:pPr algn="ctr">
              <a:lnSpc>
                <a:spcPts val="1095"/>
              </a:lnSpc>
            </a:pPr>
            <a:r>
              <a:rPr lang="ja-JP" altLang="en-US" sz="52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誠に勝手ながら上記日程は休業とさせていただきます。</a:t>
            </a:r>
          </a:p>
          <a:p>
            <a:pPr algn="ctr">
              <a:lnSpc>
                <a:spcPts val="1095"/>
              </a:lnSpc>
            </a:pPr>
            <a:r>
              <a:rPr lang="ja-JP" altLang="en-US" sz="524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皆様にはご不便をおかけいたしますが、何卒よろしくお願いいたします。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066198" y="4189732"/>
            <a:ext cx="1468056" cy="257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14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サンプルの店舗名</a:t>
            </a:r>
            <a:endParaRPr lang="en-US" altLang="ja-JP" sz="714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005820" y="4388841"/>
            <a:ext cx="1588812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42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2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29" dirty="0">
                <a:solidFill>
                  <a:srgbClr val="B3861C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29" dirty="0">
              <a:solidFill>
                <a:srgbClr val="B3861C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94805" y="4460302"/>
            <a:ext cx="2010842" cy="356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  <a:r>
              <a:rPr lang="ja-JP" altLang="en-US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 ／ </a:t>
            </a: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FAX</a:t>
            </a:r>
            <a:r>
              <a:rPr lang="ja-JP" altLang="en-US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572" b="1" dirty="0">
                <a:solidFill>
                  <a:srgbClr val="B3861C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572" b="1" dirty="0">
              <a:solidFill>
                <a:srgbClr val="B3861C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84697" y="3112140"/>
            <a:ext cx="1449556" cy="8712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写真を入れてください</a:t>
            </a:r>
            <a:r>
              <a:rPr kumimoji="1" lang="en-US" altLang="ja-JP" sz="800" b="1" dirty="0"/>
              <a:t> </a:t>
            </a:r>
            <a:endParaRPr kumimoji="1" lang="ja-JP" altLang="en-US" sz="8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8" y="1226094"/>
            <a:ext cx="2155734" cy="7693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29" y="986990"/>
            <a:ext cx="1564903" cy="14661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72030" y="1489968"/>
            <a:ext cx="2260394" cy="83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191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から</a:t>
            </a:r>
            <a:endParaRPr lang="en-US" altLang="ja-JP" sz="1191" b="1" spc="143" dirty="0">
              <a:solidFill>
                <a:srgbClr val="B48856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月</a:t>
            </a:r>
            <a:r>
              <a:rPr lang="en-US" altLang="ja-JP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00</a:t>
            </a:r>
            <a:r>
              <a:rPr lang="ja-JP" altLang="en-US" sz="1619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日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(</a:t>
            </a:r>
            <a:r>
              <a:rPr lang="ja-JP" altLang="en-US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◯</a:t>
            </a:r>
            <a:r>
              <a:rPr lang="en-US" altLang="ja-JP" sz="1334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)</a:t>
            </a:r>
            <a:r>
              <a:rPr lang="ja-JP" altLang="en-US" sz="1191" b="1" spc="143" dirty="0">
                <a:solidFill>
                  <a:srgbClr val="B48856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まで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0"/>
            <a:ext cx="360970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11" name="正方形/長方形 10"/>
          <p:cNvSpPr/>
          <p:nvPr/>
        </p:nvSpPr>
        <p:spPr>
          <a:xfrm>
            <a:off x="865281" y="959906"/>
            <a:ext cx="1893800" cy="1737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タイトルを変更することが可能です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89631" y="1594818"/>
            <a:ext cx="1821189" cy="7739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01663" y="2486507"/>
            <a:ext cx="2197125" cy="37781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064327" y="3101733"/>
            <a:ext cx="1469926" cy="88165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996089" y="4292401"/>
            <a:ext cx="1608272" cy="3842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303080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756</TotalTime>
  <Words>317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Hiragino Maru Gothic StdN W8</vt:lpstr>
      <vt:lpstr>ＭＳ Ｐゴシック</vt:lpstr>
      <vt:lpstr>Yu Gothic Medium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39</cp:revision>
  <cp:lastPrinted>2016-11-14T12:10:14Z</cp:lastPrinted>
  <dcterms:created xsi:type="dcterms:W3CDTF">2016-11-14T11:00:59Z</dcterms:created>
  <dcterms:modified xsi:type="dcterms:W3CDTF">2017-03-28T11:04:28Z</dcterms:modified>
</cp:coreProperties>
</file>