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handoutMasterIdLst>
    <p:handoutMasterId r:id="rId5"/>
  </p:handoutMasterIdLst>
  <p:sldIdLst>
    <p:sldId id="258" r:id="rId2"/>
    <p:sldId id="256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61C"/>
    <a:srgbClr val="B48856"/>
    <a:srgbClr val="A27D5C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4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524" y="-90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3" d="100"/>
          <a:sy n="113" d="100"/>
        </p:scale>
        <p:origin x="5223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F9246-5A17-40C3-883E-DD7A51C10004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715DE-0451-45C9-86B1-31C2F5AB4A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767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6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60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80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0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29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9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9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6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8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8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953600" cy="685799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1"/>
            <a:ext cx="4953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88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4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69236" y="3137788"/>
            <a:ext cx="361453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745751" y="5484041"/>
            <a:ext cx="1461500" cy="314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6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96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406621" y="5752195"/>
            <a:ext cx="2139760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185147" y="5848436"/>
            <a:ext cx="2582708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77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512851" y="4032776"/>
            <a:ext cx="1952214" cy="11733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66" y="1492711"/>
            <a:ext cx="2903271" cy="10361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821" y="1170694"/>
            <a:ext cx="2107560" cy="19746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40037" y="1848088"/>
            <a:ext cx="3039828" cy="109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604" b="1" spc="192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650811" y="3137788"/>
            <a:ext cx="361453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727326" y="5484041"/>
            <a:ext cx="1461500" cy="314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6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96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69512" y="5752195"/>
            <a:ext cx="1977128" cy="22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166722" y="5848436"/>
            <a:ext cx="2582708" cy="447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77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494426" y="4032776"/>
            <a:ext cx="1952214" cy="11733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441" y="1492711"/>
            <a:ext cx="2903271" cy="10361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396" y="1170694"/>
            <a:ext cx="2107560" cy="19746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910089" y="1848088"/>
            <a:ext cx="3114269" cy="109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604" b="1" spc="192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131341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17218" y="3137788"/>
            <a:ext cx="361453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693733" y="5484041"/>
            <a:ext cx="1461500" cy="314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6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96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77339" y="5752195"/>
            <a:ext cx="1494288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298795" y="5848436"/>
            <a:ext cx="2251376" cy="625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77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460833" y="4032776"/>
            <a:ext cx="1952214" cy="11733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48" y="1492711"/>
            <a:ext cx="2903271" cy="10361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03" y="1170694"/>
            <a:ext cx="2107560" cy="19746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38517" y="1848088"/>
            <a:ext cx="2577320" cy="109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604" b="1" spc="192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-1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2" name="正方形/長方形 11"/>
          <p:cNvSpPr/>
          <p:nvPr/>
        </p:nvSpPr>
        <p:spPr>
          <a:xfrm>
            <a:off x="1386804" y="1134218"/>
            <a:ext cx="2107560" cy="2339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タイトルを変更する</a:t>
            </a:r>
            <a:r>
              <a:rPr kumimoji="1" lang="ja-JP" altLang="en-US" sz="898" b="1" dirty="0" smtClean="0"/>
              <a:t>ことが可能</a:t>
            </a:r>
            <a:r>
              <a:rPr kumimoji="1" lang="ja-JP" altLang="en-US" sz="898" b="1" dirty="0"/>
              <a:t>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198124" y="1989297"/>
            <a:ext cx="2452718" cy="814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44976" y="3190195"/>
            <a:ext cx="2959015" cy="5088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33399" y="4018760"/>
            <a:ext cx="1979648" cy="11873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341498" y="5534386"/>
            <a:ext cx="2165968" cy="5175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569619" y="3137788"/>
            <a:ext cx="361453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75"/>
              </a:lnSpc>
            </a:pPr>
            <a:r>
              <a:rPr lang="ja-JP" altLang="en-US" sz="706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706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646134" y="5484041"/>
            <a:ext cx="1461500" cy="314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6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96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629740" y="5752195"/>
            <a:ext cx="1494288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577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577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251196" y="5848436"/>
            <a:ext cx="2251376" cy="625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77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77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413234" y="4032776"/>
            <a:ext cx="1952214" cy="11733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49" y="1492711"/>
            <a:ext cx="2903271" cy="10361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204" y="1170694"/>
            <a:ext cx="2107560" cy="197462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6090918" y="1848088"/>
            <a:ext cx="2577320" cy="1099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604" b="1" spc="192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2181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796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604" b="1" spc="192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95240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28" name="正方形/長方形 27"/>
          <p:cNvSpPr/>
          <p:nvPr/>
        </p:nvSpPr>
        <p:spPr>
          <a:xfrm>
            <a:off x="6339205" y="1134218"/>
            <a:ext cx="2107560" cy="2339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タイトルを変更</a:t>
            </a:r>
            <a:r>
              <a:rPr kumimoji="1" lang="ja-JP" altLang="en-US" sz="898" b="1"/>
              <a:t>する</a:t>
            </a:r>
            <a:r>
              <a:rPr kumimoji="1" lang="ja-JP" altLang="en-US" sz="898" b="1" smtClean="0"/>
              <a:t>ことが可能</a:t>
            </a:r>
            <a:r>
              <a:rPr kumimoji="1" lang="ja-JP" altLang="en-US" sz="898" b="1" dirty="0"/>
              <a:t>です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150525" y="1989297"/>
            <a:ext cx="2452718" cy="814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897377" y="3190195"/>
            <a:ext cx="2959015" cy="50882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385800" y="4018760"/>
            <a:ext cx="1979648" cy="118738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写真を入れることが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できます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293899" y="5534386"/>
            <a:ext cx="2165968" cy="5175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43255" y="223009"/>
            <a:ext cx="6880920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492</Words>
  <Application>Microsoft Office PowerPoint</Application>
  <PresentationFormat>A4 210 x 297 mm</PresentationFormat>
  <Paragraphs>64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34</cp:revision>
  <cp:lastPrinted>2016-11-14T12:10:14Z</cp:lastPrinted>
  <dcterms:created xsi:type="dcterms:W3CDTF">2016-11-14T11:00:59Z</dcterms:created>
  <dcterms:modified xsi:type="dcterms:W3CDTF">2016-11-28T07:01:00Z</dcterms:modified>
</cp:coreProperties>
</file>