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861C"/>
    <a:srgbClr val="B48856"/>
    <a:srgbClr val="A27D5C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42" autoAdjust="0"/>
    <p:restoredTop sz="94660"/>
  </p:normalViewPr>
  <p:slideViewPr>
    <p:cSldViewPr snapToGrid="0">
      <p:cViewPr varScale="1">
        <p:scale>
          <a:sx n="75" d="100"/>
          <a:sy n="75" d="100"/>
        </p:scale>
        <p:origin x="-3414" y="-10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962261" y="4891898"/>
            <a:ext cx="5635153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ja-JP" altLang="en-US" sz="11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平素は当店をご利用いただき誠にありがとうございます。</a:t>
            </a:r>
            <a:endParaRPr lang="en-US" altLang="ja-JP" sz="1100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11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誠に勝手ながら上記日程は休業とさせていただきます。</a:t>
            </a:r>
            <a:endParaRPr lang="en-US" altLang="ja-JP" sz="1100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11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皆様にはご不便をおかけいたしますが、何卒よろしくお願いいたします。</a:t>
            </a:r>
            <a:endParaRPr lang="en-US" altLang="ja-JP" sz="1100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640578" y="8549772"/>
            <a:ext cx="2278519" cy="39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5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サンプルの店舗名</a:t>
            </a:r>
            <a:endParaRPr lang="en-US" altLang="ja-JP" sz="1500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615019" y="8967832"/>
            <a:ext cx="2329636" cy="276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9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9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9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900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024859" y="9117873"/>
            <a:ext cx="3509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  <a:r>
              <a:rPr lang="ja-JP" altLang="en-US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 ／ </a:t>
            </a:r>
            <a:r>
              <a:rPr lang="en-US" altLang="ja-JP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FAX</a:t>
            </a:r>
            <a:r>
              <a:rPr lang="ja-JP" altLang="en-US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endParaRPr lang="en-US" altLang="ja-JP" sz="1200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277481" y="6287210"/>
            <a:ext cx="3043556" cy="18293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697" y="2327178"/>
            <a:ext cx="4526280" cy="16154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067" y="1825144"/>
            <a:ext cx="3285744" cy="30784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774982" y="2881219"/>
            <a:ext cx="401811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25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から</a:t>
            </a:r>
            <a:endParaRPr lang="en-US" altLang="ja-JP" sz="2500" b="1" spc="300" dirty="0">
              <a:solidFill>
                <a:srgbClr val="B48856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25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まで</a:t>
            </a:r>
          </a:p>
        </p:txBody>
      </p:sp>
    </p:spTree>
    <p:extLst>
      <p:ext uri="{BB962C8B-B14F-4D97-AF65-F5344CB8AC3E}">
        <p14:creationId xmlns:p14="http://schemas.microsoft.com/office/powerpoint/2010/main" val="131341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962261" y="4891898"/>
            <a:ext cx="5635153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ja-JP" altLang="en-US" sz="11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平素は当店をご利用いただき誠にありがとうございます。</a:t>
            </a:r>
            <a:endParaRPr lang="en-US" altLang="ja-JP" sz="1100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11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誠に勝手ながら上記日程は休業とさせていただきます。</a:t>
            </a:r>
            <a:endParaRPr lang="en-US" altLang="ja-JP" sz="1100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11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皆様にはご不便をおかけいたしますが、何卒よろしくお願いいたします。</a:t>
            </a:r>
            <a:endParaRPr lang="en-US" altLang="ja-JP" sz="1100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640578" y="8549772"/>
            <a:ext cx="2278519" cy="39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5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サンプルの店舗名</a:t>
            </a:r>
            <a:endParaRPr lang="en-US" altLang="ja-JP" sz="1500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615019" y="8967832"/>
            <a:ext cx="2329636" cy="276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9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9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900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900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024859" y="9117873"/>
            <a:ext cx="3509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  <a:r>
              <a:rPr lang="ja-JP" altLang="en-US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 ／ </a:t>
            </a:r>
            <a:r>
              <a:rPr lang="en-US" altLang="ja-JP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FAX</a:t>
            </a:r>
            <a:r>
              <a:rPr lang="ja-JP" altLang="en-US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1200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endParaRPr lang="en-US" altLang="ja-JP" sz="1200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277481" y="6287210"/>
            <a:ext cx="3043556" cy="18293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697" y="2327178"/>
            <a:ext cx="4526280" cy="16154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067" y="1825144"/>
            <a:ext cx="3285744" cy="30784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774982" y="2881219"/>
            <a:ext cx="401811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25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から</a:t>
            </a:r>
            <a:endParaRPr lang="en-US" altLang="ja-JP" sz="2500" b="1" spc="300" dirty="0">
              <a:solidFill>
                <a:srgbClr val="B48856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34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28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2500" b="1" spc="300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まで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2162068" y="1768278"/>
            <a:ext cx="3285744" cy="36471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タイトルを変更する</a:t>
            </a:r>
            <a:r>
              <a:rPr kumimoji="1" lang="ja-JP" altLang="en-US" sz="1400" b="1" dirty="0" smtClean="0"/>
              <a:t>ことが可能</a:t>
            </a:r>
            <a:r>
              <a:rPr kumimoji="1" lang="ja-JP" altLang="en-US" sz="1400" b="1" dirty="0"/>
              <a:t>です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867910" y="3101368"/>
            <a:ext cx="3823855" cy="127019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473244" y="4973601"/>
            <a:ext cx="4613187" cy="79327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234711" y="6265358"/>
            <a:ext cx="3086326" cy="185116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091435" y="8628261"/>
            <a:ext cx="3376804" cy="8068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752</TotalTime>
  <Words>317</Words>
  <Application>Microsoft Office PowerPoint</Application>
  <PresentationFormat>ユーザー設定</PresentationFormat>
  <Paragraphs>40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32</cp:revision>
  <cp:lastPrinted>2016-11-14T12:10:14Z</cp:lastPrinted>
  <dcterms:created xsi:type="dcterms:W3CDTF">2016-11-14T11:00:59Z</dcterms:created>
  <dcterms:modified xsi:type="dcterms:W3CDTF">2016-11-28T06:46:25Z</dcterms:modified>
</cp:coreProperties>
</file>