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handoutMasterIdLst>
    <p:handoutMasterId r:id="rId5"/>
  </p:handoutMasterIdLst>
  <p:sldIdLst>
    <p:sldId id="258" r:id="rId2"/>
    <p:sldId id="261" r:id="rId3"/>
    <p:sldId id="25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80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2376" y="13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3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758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905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67008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F6B0470C-21DB-440B-91E2-E122541E1C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" y="1"/>
            <a:ext cx="4952481" cy="686165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38BBC31D-0B99-40D0-BD99-53A4A050FD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1" y="1"/>
            <a:ext cx="4953000" cy="686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112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90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60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5485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185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6882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3086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1643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9962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083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357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2B674ECD-48D7-437D-BE1D-2412F8BB33BC}"/>
              </a:ext>
            </a:extLst>
          </p:cNvPr>
          <p:cNvSpPr txBox="1"/>
          <p:nvPr/>
        </p:nvSpPr>
        <p:spPr>
          <a:xfrm>
            <a:off x="3111972" y="5049130"/>
            <a:ext cx="1423464" cy="111774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41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文字情報を自由に入れることができます。文字情報を自由に入れることができます。文字情報を自由に入れることができます。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641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文字情報を自由に入れることができます。文字情報を自由に入れることができます。</a:t>
            </a:r>
          </a:p>
          <a:p>
            <a:pPr>
              <a:lnSpc>
                <a:spcPct val="130000"/>
              </a:lnSpc>
            </a:pPr>
            <a:endParaRPr kumimoji="1" lang="ja-JP" altLang="en-US" sz="641" kern="1400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82" name="図 81">
            <a:extLst>
              <a:ext uri="{FF2B5EF4-FFF2-40B4-BE49-F238E27FC236}">
                <a16:creationId xmlns:a16="http://schemas.microsoft.com/office/drawing/2014/main" id="{A3BE588A-8ECC-4BDE-B34A-055DE4BF8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78" y="1106021"/>
            <a:ext cx="3552359" cy="1575785"/>
          </a:xfrm>
          <a:prstGeom prst="rect">
            <a:avLst/>
          </a:prstGeom>
        </p:spPr>
      </p:pic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E979C6BB-7845-4595-B5C8-ECFE19021725}"/>
              </a:ext>
            </a:extLst>
          </p:cNvPr>
          <p:cNvSpPr txBox="1"/>
          <p:nvPr/>
        </p:nvSpPr>
        <p:spPr>
          <a:xfrm>
            <a:off x="368553" y="6291480"/>
            <a:ext cx="18678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40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D5C53C9A-B036-48A1-916B-6E67C2ED1B00}"/>
              </a:ext>
            </a:extLst>
          </p:cNvPr>
          <p:cNvSpPr txBox="1"/>
          <p:nvPr/>
        </p:nvSpPr>
        <p:spPr>
          <a:xfrm>
            <a:off x="1926525" y="6273159"/>
            <a:ext cx="3036000" cy="376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641" b="1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641" b="1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　 営業時間／</a:t>
            </a:r>
            <a:r>
              <a:rPr kumimoji="1" lang="en-US" altLang="ja-JP" sz="641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641" b="1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　　　　　　　  定休日／〇曜日</a:t>
            </a:r>
            <a:endParaRPr kumimoji="1" lang="en-US" altLang="ja-JP" sz="641" b="1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1211E4C6-EF83-423D-94AD-5E3EDD7E41E1}"/>
              </a:ext>
            </a:extLst>
          </p:cNvPr>
          <p:cNvSpPr txBox="1"/>
          <p:nvPr/>
        </p:nvSpPr>
        <p:spPr>
          <a:xfrm>
            <a:off x="338297" y="570361"/>
            <a:ext cx="4181756" cy="554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231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サンプルの店名の</a:t>
            </a: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590B00B9-BDDE-4C31-A590-8A596E9EEE2D}"/>
              </a:ext>
            </a:extLst>
          </p:cNvPr>
          <p:cNvSpPr txBox="1"/>
          <p:nvPr/>
        </p:nvSpPr>
        <p:spPr>
          <a:xfrm>
            <a:off x="1177055" y="270677"/>
            <a:ext cx="2460250" cy="264537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pPr algn="dist">
              <a:lnSpc>
                <a:spcPct val="130000"/>
              </a:lnSpc>
            </a:pPr>
            <a:r>
              <a:rPr kumimoji="1" lang="ja-JP" altLang="en-US" sz="1026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月末金曜日の、お楽しみ♪</a:t>
            </a:r>
          </a:p>
        </p:txBody>
      </p:sp>
      <p:pic>
        <p:nvPicPr>
          <p:cNvPr id="87" name="図 86">
            <a:extLst>
              <a:ext uri="{FF2B5EF4-FFF2-40B4-BE49-F238E27FC236}">
                <a16:creationId xmlns:a16="http://schemas.microsoft.com/office/drawing/2014/main" id="{02278CD6-FA8B-4A5D-9E70-3A368F1C87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04" y="2971519"/>
            <a:ext cx="3960969" cy="293260"/>
          </a:xfrm>
          <a:prstGeom prst="rect">
            <a:avLst/>
          </a:prstGeom>
        </p:spPr>
      </p:pic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AF1B2618-A9F0-4968-B6D2-683000E6B6FE}"/>
              </a:ext>
            </a:extLst>
          </p:cNvPr>
          <p:cNvSpPr txBox="1"/>
          <p:nvPr/>
        </p:nvSpPr>
        <p:spPr>
          <a:xfrm>
            <a:off x="1201494" y="2992604"/>
            <a:ext cx="2460250" cy="264537"/>
          </a:xfrm>
          <a:prstGeom prst="rect">
            <a:avLst/>
          </a:prstGeom>
          <a:noFill/>
        </p:spPr>
        <p:txBody>
          <a:bodyPr wrap="square" rtlCol="0">
            <a:normAutofit fontScale="85000" lnSpcReduction="20000"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1155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プレミアムフライデー限定</a:t>
            </a: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55FB2F97-C720-4E94-9F42-26AEFDFA5C32}"/>
              </a:ext>
            </a:extLst>
          </p:cNvPr>
          <p:cNvSpPr/>
          <p:nvPr/>
        </p:nvSpPr>
        <p:spPr>
          <a:xfrm>
            <a:off x="323634" y="3367092"/>
            <a:ext cx="4290180" cy="400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77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月末金曜日限定！特別な日に、特別なメニューをご用意しました。</a:t>
            </a:r>
            <a:endParaRPr kumimoji="1" lang="en-US" altLang="ja-JP" sz="770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30000"/>
              </a:lnSpc>
            </a:pPr>
            <a:r>
              <a:rPr kumimoji="1" lang="ja-JP" altLang="en-US" sz="77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大切な人と過ごすひとときに、是非当店をご利用ください。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4A5B35C9-CD04-439A-B071-9B772D73F97F}"/>
              </a:ext>
            </a:extLst>
          </p:cNvPr>
          <p:cNvSpPr/>
          <p:nvPr/>
        </p:nvSpPr>
        <p:spPr>
          <a:xfrm>
            <a:off x="826179" y="3819708"/>
            <a:ext cx="1312337" cy="9457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A0A968D4-0FE3-434D-8093-DD2DD8070A6A}"/>
              </a:ext>
            </a:extLst>
          </p:cNvPr>
          <p:cNvSpPr/>
          <p:nvPr/>
        </p:nvSpPr>
        <p:spPr>
          <a:xfrm>
            <a:off x="2236395" y="3954058"/>
            <a:ext cx="1041072" cy="271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98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通常価格</a:t>
            </a: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9BA5230B-2F9F-463F-B97F-98F2A96FC4F0}"/>
              </a:ext>
            </a:extLst>
          </p:cNvPr>
          <p:cNvSpPr/>
          <p:nvPr/>
        </p:nvSpPr>
        <p:spPr>
          <a:xfrm>
            <a:off x="2756931" y="3706301"/>
            <a:ext cx="1778506" cy="605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540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¥</a:t>
            </a:r>
            <a:r>
              <a:rPr kumimoji="1" lang="en-US" altLang="ja-JP" sz="2566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</a:t>
            </a:r>
            <a:r>
              <a:rPr kumimoji="1" lang="ja-JP" altLang="en-US" sz="1155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（税込）</a:t>
            </a:r>
            <a:endParaRPr kumimoji="1" lang="ja-JP" altLang="en-US" sz="1540" b="1" kern="1400" dirty="0">
              <a:solidFill>
                <a:srgbClr val="A1603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3" name="二等辺三角形 92">
            <a:extLst>
              <a:ext uri="{FF2B5EF4-FFF2-40B4-BE49-F238E27FC236}">
                <a16:creationId xmlns:a16="http://schemas.microsoft.com/office/drawing/2014/main" id="{F55A7030-B692-4426-9DE2-8961B91F92AB}"/>
              </a:ext>
            </a:extLst>
          </p:cNvPr>
          <p:cNvSpPr/>
          <p:nvPr/>
        </p:nvSpPr>
        <p:spPr>
          <a:xfrm rot="10800000">
            <a:off x="3156583" y="4140791"/>
            <a:ext cx="151593" cy="130684"/>
          </a:xfrm>
          <a:prstGeom prst="triangle">
            <a:avLst/>
          </a:prstGeom>
          <a:solidFill>
            <a:srgbClr val="BE9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501BF8A2-7136-46C9-A044-792CBB70AB89}"/>
              </a:ext>
            </a:extLst>
          </p:cNvPr>
          <p:cNvSpPr/>
          <p:nvPr/>
        </p:nvSpPr>
        <p:spPr>
          <a:xfrm>
            <a:off x="2164365" y="4095794"/>
            <a:ext cx="2663446" cy="1016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3079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¥</a:t>
            </a:r>
            <a:r>
              <a:rPr kumimoji="1" lang="en-US" altLang="ja-JP" sz="4619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</a:t>
            </a:r>
            <a:r>
              <a:rPr kumimoji="1" lang="ja-JP" altLang="en-US" sz="1540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（税込）</a:t>
            </a:r>
            <a:endParaRPr kumimoji="1" lang="ja-JP" altLang="en-US" sz="3079" b="1" kern="1400" dirty="0">
              <a:solidFill>
                <a:srgbClr val="A1603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93B609AA-3B80-4B52-90C3-3E90F497AED5}"/>
              </a:ext>
            </a:extLst>
          </p:cNvPr>
          <p:cNvSpPr/>
          <p:nvPr/>
        </p:nvSpPr>
        <p:spPr>
          <a:xfrm>
            <a:off x="463435" y="5103134"/>
            <a:ext cx="1227861" cy="8922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64E279B1-E641-4AFF-8975-2B179292288C}"/>
              </a:ext>
            </a:extLst>
          </p:cNvPr>
          <p:cNvSpPr/>
          <p:nvPr/>
        </p:nvSpPr>
        <p:spPr>
          <a:xfrm>
            <a:off x="1813651" y="5103134"/>
            <a:ext cx="1227861" cy="8922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29B649CF-6F31-40C1-9F5A-B783A2DA2BEB}"/>
              </a:ext>
            </a:extLst>
          </p:cNvPr>
          <p:cNvSpPr txBox="1"/>
          <p:nvPr/>
        </p:nvSpPr>
        <p:spPr>
          <a:xfrm>
            <a:off x="8093547" y="5049130"/>
            <a:ext cx="1423464" cy="111774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41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文字情報を自由に入れることができます。文字情報を自由に入れることができます。文字情報を自由に入れることができます。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641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文字情報を自由に入れることができます。文字情報を自由に入れることができます。</a:t>
            </a:r>
          </a:p>
          <a:p>
            <a:pPr>
              <a:lnSpc>
                <a:spcPct val="130000"/>
              </a:lnSpc>
            </a:pPr>
            <a:endParaRPr kumimoji="1" lang="ja-JP" altLang="en-US" sz="641" kern="1400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5" name="図 104">
            <a:extLst>
              <a:ext uri="{FF2B5EF4-FFF2-40B4-BE49-F238E27FC236}">
                <a16:creationId xmlns:a16="http://schemas.microsoft.com/office/drawing/2014/main" id="{ECBE6709-06DA-461B-AF42-D69DA461D3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053" y="1106021"/>
            <a:ext cx="3552359" cy="1575785"/>
          </a:xfrm>
          <a:prstGeom prst="rect">
            <a:avLst/>
          </a:prstGeom>
        </p:spPr>
      </p:pic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7D443D82-F117-42EB-927F-7D5ACF9C95CF}"/>
              </a:ext>
            </a:extLst>
          </p:cNvPr>
          <p:cNvSpPr txBox="1"/>
          <p:nvPr/>
        </p:nvSpPr>
        <p:spPr>
          <a:xfrm>
            <a:off x="5350128" y="6291480"/>
            <a:ext cx="18678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40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48879008-D2F8-4E15-AC7C-88AE99ADEA5E}"/>
              </a:ext>
            </a:extLst>
          </p:cNvPr>
          <p:cNvSpPr txBox="1"/>
          <p:nvPr/>
        </p:nvSpPr>
        <p:spPr>
          <a:xfrm>
            <a:off x="6908100" y="6273159"/>
            <a:ext cx="3036000" cy="376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641" b="1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641" b="1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　 営業時間／</a:t>
            </a:r>
            <a:r>
              <a:rPr kumimoji="1" lang="en-US" altLang="ja-JP" sz="641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641" b="1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　　　　　　　  定休日／〇曜日</a:t>
            </a:r>
            <a:endParaRPr kumimoji="1" lang="en-US" altLang="ja-JP" sz="641" b="1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ABAF7837-8318-40CB-8588-5DF3F59BBD44}"/>
              </a:ext>
            </a:extLst>
          </p:cNvPr>
          <p:cNvSpPr txBox="1"/>
          <p:nvPr/>
        </p:nvSpPr>
        <p:spPr>
          <a:xfrm>
            <a:off x="5319872" y="570361"/>
            <a:ext cx="4181756" cy="554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231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サンプルの店名の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349F87E8-7A3F-4FF5-BCD2-719F02A4A780}"/>
              </a:ext>
            </a:extLst>
          </p:cNvPr>
          <p:cNvSpPr txBox="1"/>
          <p:nvPr/>
        </p:nvSpPr>
        <p:spPr>
          <a:xfrm>
            <a:off x="6158630" y="270677"/>
            <a:ext cx="2460250" cy="264537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pPr algn="dist">
              <a:lnSpc>
                <a:spcPct val="130000"/>
              </a:lnSpc>
            </a:pPr>
            <a:r>
              <a:rPr kumimoji="1" lang="ja-JP" altLang="en-US" sz="1026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月末金曜日の、お楽しみ♪</a:t>
            </a:r>
          </a:p>
        </p:txBody>
      </p:sp>
      <p:pic>
        <p:nvPicPr>
          <p:cNvPr id="110" name="図 109">
            <a:extLst>
              <a:ext uri="{FF2B5EF4-FFF2-40B4-BE49-F238E27FC236}">
                <a16:creationId xmlns:a16="http://schemas.microsoft.com/office/drawing/2014/main" id="{6BA18617-1EB6-4CDD-8E6C-B5A5044425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079" y="2971519"/>
            <a:ext cx="3960969" cy="293260"/>
          </a:xfrm>
          <a:prstGeom prst="rect">
            <a:avLst/>
          </a:prstGeom>
        </p:spPr>
      </p:pic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BC7ECD81-2ECC-4EBF-8C70-52FB365C699E}"/>
              </a:ext>
            </a:extLst>
          </p:cNvPr>
          <p:cNvSpPr txBox="1"/>
          <p:nvPr/>
        </p:nvSpPr>
        <p:spPr>
          <a:xfrm>
            <a:off x="6183069" y="2992604"/>
            <a:ext cx="2460250" cy="264537"/>
          </a:xfrm>
          <a:prstGeom prst="rect">
            <a:avLst/>
          </a:prstGeom>
          <a:noFill/>
        </p:spPr>
        <p:txBody>
          <a:bodyPr wrap="square" rtlCol="0">
            <a:normAutofit fontScale="85000" lnSpcReduction="20000"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1155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プレミアムフライデー限定</a:t>
            </a:r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901A33B9-50CB-4D75-999A-54260073E489}"/>
              </a:ext>
            </a:extLst>
          </p:cNvPr>
          <p:cNvSpPr/>
          <p:nvPr/>
        </p:nvSpPr>
        <p:spPr>
          <a:xfrm>
            <a:off x="5305209" y="3367092"/>
            <a:ext cx="4290180" cy="400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77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月末金曜日限定！特別な日に、特別なメニューをご用意しました。</a:t>
            </a:r>
            <a:endParaRPr kumimoji="1" lang="en-US" altLang="ja-JP" sz="770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30000"/>
              </a:lnSpc>
            </a:pPr>
            <a:r>
              <a:rPr kumimoji="1" lang="ja-JP" altLang="en-US" sz="77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大切な人と過ごすひとときに、是非当店をご利用ください。</a:t>
            </a:r>
          </a:p>
        </p:txBody>
      </p:sp>
      <p:sp>
        <p:nvSpPr>
          <p:cNvPr id="113" name="正方形/長方形 112">
            <a:extLst>
              <a:ext uri="{FF2B5EF4-FFF2-40B4-BE49-F238E27FC236}">
                <a16:creationId xmlns:a16="http://schemas.microsoft.com/office/drawing/2014/main" id="{06C541CE-7E9A-4528-B04C-931695B2E3AD}"/>
              </a:ext>
            </a:extLst>
          </p:cNvPr>
          <p:cNvSpPr/>
          <p:nvPr/>
        </p:nvSpPr>
        <p:spPr>
          <a:xfrm>
            <a:off x="5807754" y="3819708"/>
            <a:ext cx="1312337" cy="9457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12578F56-83D4-4ECD-B038-2C03CD136E23}"/>
              </a:ext>
            </a:extLst>
          </p:cNvPr>
          <p:cNvSpPr/>
          <p:nvPr/>
        </p:nvSpPr>
        <p:spPr>
          <a:xfrm>
            <a:off x="7217970" y="3954058"/>
            <a:ext cx="1041072" cy="271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98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通常価格</a:t>
            </a:r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1482FC50-73D1-485A-BAC0-FE4FCA6AE170}"/>
              </a:ext>
            </a:extLst>
          </p:cNvPr>
          <p:cNvSpPr/>
          <p:nvPr/>
        </p:nvSpPr>
        <p:spPr>
          <a:xfrm>
            <a:off x="7738506" y="3706301"/>
            <a:ext cx="1778506" cy="605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540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¥</a:t>
            </a:r>
            <a:r>
              <a:rPr kumimoji="1" lang="en-US" altLang="ja-JP" sz="2566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</a:t>
            </a:r>
            <a:r>
              <a:rPr kumimoji="1" lang="ja-JP" altLang="en-US" sz="1155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（税込）</a:t>
            </a:r>
            <a:endParaRPr kumimoji="1" lang="ja-JP" altLang="en-US" sz="1540" b="1" kern="1400" dirty="0">
              <a:solidFill>
                <a:srgbClr val="A1603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6" name="二等辺三角形 115">
            <a:extLst>
              <a:ext uri="{FF2B5EF4-FFF2-40B4-BE49-F238E27FC236}">
                <a16:creationId xmlns:a16="http://schemas.microsoft.com/office/drawing/2014/main" id="{340F45A2-8695-404D-B660-54F0BB8B8421}"/>
              </a:ext>
            </a:extLst>
          </p:cNvPr>
          <p:cNvSpPr/>
          <p:nvPr/>
        </p:nvSpPr>
        <p:spPr>
          <a:xfrm rot="10800000">
            <a:off x="8138158" y="4140791"/>
            <a:ext cx="151593" cy="130684"/>
          </a:xfrm>
          <a:prstGeom prst="triangle">
            <a:avLst/>
          </a:prstGeom>
          <a:solidFill>
            <a:srgbClr val="BE9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14044C1F-08D4-4453-A883-2B8053D2C616}"/>
              </a:ext>
            </a:extLst>
          </p:cNvPr>
          <p:cNvSpPr/>
          <p:nvPr/>
        </p:nvSpPr>
        <p:spPr>
          <a:xfrm>
            <a:off x="7145940" y="4095794"/>
            <a:ext cx="2663446" cy="1016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3079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¥</a:t>
            </a:r>
            <a:r>
              <a:rPr kumimoji="1" lang="en-US" altLang="ja-JP" sz="4619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</a:t>
            </a:r>
            <a:r>
              <a:rPr kumimoji="1" lang="ja-JP" altLang="en-US" sz="1540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（税込）</a:t>
            </a:r>
            <a:endParaRPr kumimoji="1" lang="ja-JP" altLang="en-US" sz="3079" b="1" kern="1400" dirty="0">
              <a:solidFill>
                <a:srgbClr val="A1603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FDA0A520-D29F-4A5B-BC02-E3D9ABA7B884}"/>
              </a:ext>
            </a:extLst>
          </p:cNvPr>
          <p:cNvSpPr/>
          <p:nvPr/>
        </p:nvSpPr>
        <p:spPr>
          <a:xfrm>
            <a:off x="5445010" y="5103134"/>
            <a:ext cx="1227861" cy="8922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1E4775B8-767D-4465-8B83-ACE4FBA3795F}"/>
              </a:ext>
            </a:extLst>
          </p:cNvPr>
          <p:cNvSpPr/>
          <p:nvPr/>
        </p:nvSpPr>
        <p:spPr>
          <a:xfrm>
            <a:off x="6795226" y="5103134"/>
            <a:ext cx="1227861" cy="8922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4E4AD04B-6167-499B-A2B9-5B3002FABC04}"/>
              </a:ext>
            </a:extLst>
          </p:cNvPr>
          <p:cNvSpPr txBox="1"/>
          <p:nvPr/>
        </p:nvSpPr>
        <p:spPr>
          <a:xfrm>
            <a:off x="3106920" y="5049130"/>
            <a:ext cx="1423464" cy="111774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41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文字情報を自由に入れることができます。文字情報を自由に入れることができます。文字情報を自由に入れることができます。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641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文字情報を自由に入れることができます。文字情報を自由に入れることができます。</a:t>
            </a:r>
          </a:p>
          <a:p>
            <a:pPr>
              <a:lnSpc>
                <a:spcPct val="130000"/>
              </a:lnSpc>
            </a:pPr>
            <a:endParaRPr kumimoji="1" lang="ja-JP" altLang="en-US" sz="641" kern="1400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6" name="図 65">
            <a:extLst>
              <a:ext uri="{FF2B5EF4-FFF2-40B4-BE49-F238E27FC236}">
                <a16:creationId xmlns:a16="http://schemas.microsoft.com/office/drawing/2014/main" id="{A79A48A2-A6E6-44CD-91F3-FB36BF0D4E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26" y="1106021"/>
            <a:ext cx="3552359" cy="1575785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7A016C07-5F60-4066-B457-8219DEA8E4DF}"/>
              </a:ext>
            </a:extLst>
          </p:cNvPr>
          <p:cNvSpPr txBox="1"/>
          <p:nvPr/>
        </p:nvSpPr>
        <p:spPr>
          <a:xfrm>
            <a:off x="363501" y="6291480"/>
            <a:ext cx="18678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40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EC69C60F-1A89-4018-B505-1DDFD31A962B}"/>
              </a:ext>
            </a:extLst>
          </p:cNvPr>
          <p:cNvSpPr txBox="1"/>
          <p:nvPr/>
        </p:nvSpPr>
        <p:spPr>
          <a:xfrm>
            <a:off x="1921473" y="6273159"/>
            <a:ext cx="3036000" cy="376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641" b="1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641" b="1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　 営業時間／</a:t>
            </a:r>
            <a:r>
              <a:rPr kumimoji="1" lang="en-US" altLang="ja-JP" sz="641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641" b="1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　　　　　　　  定休日／〇曜日</a:t>
            </a:r>
            <a:endParaRPr kumimoji="1" lang="en-US" altLang="ja-JP" sz="641" b="1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4DCEF026-CE79-4EC8-8FAB-8CB6B4C9788F}"/>
              </a:ext>
            </a:extLst>
          </p:cNvPr>
          <p:cNvSpPr txBox="1"/>
          <p:nvPr/>
        </p:nvSpPr>
        <p:spPr>
          <a:xfrm>
            <a:off x="333245" y="570361"/>
            <a:ext cx="4181756" cy="554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231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サンプルの店名の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276D4FF0-4A07-459E-8C0F-CAEC595D60F6}"/>
              </a:ext>
            </a:extLst>
          </p:cNvPr>
          <p:cNvSpPr txBox="1"/>
          <p:nvPr/>
        </p:nvSpPr>
        <p:spPr>
          <a:xfrm>
            <a:off x="1172003" y="213890"/>
            <a:ext cx="2460250" cy="264537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pPr algn="dist">
              <a:lnSpc>
                <a:spcPct val="130000"/>
              </a:lnSpc>
            </a:pPr>
            <a:r>
              <a:rPr kumimoji="1" lang="ja-JP" altLang="en-US" sz="1026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月末金曜日の、お楽しみ♪</a:t>
            </a:r>
          </a:p>
        </p:txBody>
      </p:sp>
      <p:pic>
        <p:nvPicPr>
          <p:cNvPr id="71" name="図 70">
            <a:extLst>
              <a:ext uri="{FF2B5EF4-FFF2-40B4-BE49-F238E27FC236}">
                <a16:creationId xmlns:a16="http://schemas.microsoft.com/office/drawing/2014/main" id="{28BEB8AA-2989-4D6C-8D5C-327664929F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52" y="2971519"/>
            <a:ext cx="3960969" cy="293260"/>
          </a:xfrm>
          <a:prstGeom prst="rect">
            <a:avLst/>
          </a:prstGeom>
        </p:spPr>
      </p:pic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76F03284-CAFF-4035-B5FF-F172573B566C}"/>
              </a:ext>
            </a:extLst>
          </p:cNvPr>
          <p:cNvSpPr txBox="1"/>
          <p:nvPr/>
        </p:nvSpPr>
        <p:spPr>
          <a:xfrm>
            <a:off x="1196442" y="2992604"/>
            <a:ext cx="2460250" cy="264537"/>
          </a:xfrm>
          <a:prstGeom prst="rect">
            <a:avLst/>
          </a:prstGeom>
          <a:noFill/>
        </p:spPr>
        <p:txBody>
          <a:bodyPr wrap="square" rtlCol="0">
            <a:normAutofit fontScale="85000" lnSpcReduction="20000"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1155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プレミアムフライデー限定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59A586E6-DD2B-4497-BFBA-BC142625D7D5}"/>
              </a:ext>
            </a:extLst>
          </p:cNvPr>
          <p:cNvSpPr/>
          <p:nvPr/>
        </p:nvSpPr>
        <p:spPr>
          <a:xfrm>
            <a:off x="318582" y="3367092"/>
            <a:ext cx="4290180" cy="400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77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月末金曜日限定！特別な日に、特別なメニューをご用意しました。</a:t>
            </a:r>
            <a:endParaRPr kumimoji="1" lang="en-US" altLang="ja-JP" sz="770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30000"/>
              </a:lnSpc>
            </a:pPr>
            <a:r>
              <a:rPr kumimoji="1" lang="ja-JP" altLang="en-US" sz="77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大切な人と過ごすひとときに、是非当店をご利用ください。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2C944906-DC0C-40C4-9238-C2AAAA4FD0D5}"/>
              </a:ext>
            </a:extLst>
          </p:cNvPr>
          <p:cNvSpPr/>
          <p:nvPr/>
        </p:nvSpPr>
        <p:spPr>
          <a:xfrm>
            <a:off x="821127" y="3819708"/>
            <a:ext cx="1312337" cy="9457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AB2A8F51-4C12-4ECA-B4E2-49DFD8E0845C}"/>
              </a:ext>
            </a:extLst>
          </p:cNvPr>
          <p:cNvSpPr/>
          <p:nvPr/>
        </p:nvSpPr>
        <p:spPr>
          <a:xfrm>
            <a:off x="2231343" y="3954058"/>
            <a:ext cx="1041072" cy="271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98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通常価格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7ED3FE3D-E0CD-4EB9-98FB-A3D7A2B55F5F}"/>
              </a:ext>
            </a:extLst>
          </p:cNvPr>
          <p:cNvSpPr/>
          <p:nvPr/>
        </p:nvSpPr>
        <p:spPr>
          <a:xfrm>
            <a:off x="2751879" y="3706301"/>
            <a:ext cx="1778506" cy="605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540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¥</a:t>
            </a:r>
            <a:r>
              <a:rPr kumimoji="1" lang="en-US" altLang="ja-JP" sz="2566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</a:t>
            </a:r>
            <a:r>
              <a:rPr kumimoji="1" lang="ja-JP" altLang="en-US" sz="1155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（税抜）</a:t>
            </a:r>
            <a:endParaRPr kumimoji="1" lang="ja-JP" altLang="en-US" sz="1540" b="1" kern="1400" dirty="0">
              <a:solidFill>
                <a:srgbClr val="A1603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7" name="二等辺三角形 76">
            <a:extLst>
              <a:ext uri="{FF2B5EF4-FFF2-40B4-BE49-F238E27FC236}">
                <a16:creationId xmlns:a16="http://schemas.microsoft.com/office/drawing/2014/main" id="{10A4188D-A808-437C-921B-3577CAF46DCF}"/>
              </a:ext>
            </a:extLst>
          </p:cNvPr>
          <p:cNvSpPr/>
          <p:nvPr/>
        </p:nvSpPr>
        <p:spPr>
          <a:xfrm rot="10800000">
            <a:off x="3151531" y="4140791"/>
            <a:ext cx="151593" cy="130684"/>
          </a:xfrm>
          <a:prstGeom prst="triangle">
            <a:avLst/>
          </a:prstGeom>
          <a:solidFill>
            <a:srgbClr val="BE9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F8FEB0EA-1196-406A-AB09-F7E44657A2C1}"/>
              </a:ext>
            </a:extLst>
          </p:cNvPr>
          <p:cNvSpPr/>
          <p:nvPr/>
        </p:nvSpPr>
        <p:spPr>
          <a:xfrm>
            <a:off x="2159313" y="4095794"/>
            <a:ext cx="2663446" cy="1016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3079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¥</a:t>
            </a:r>
            <a:r>
              <a:rPr kumimoji="1" lang="en-US" altLang="ja-JP" sz="4619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</a:t>
            </a:r>
            <a:r>
              <a:rPr kumimoji="1" lang="ja-JP" altLang="en-US" sz="1540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（税抜）</a:t>
            </a:r>
            <a:endParaRPr kumimoji="1" lang="ja-JP" altLang="en-US" sz="3079" b="1" kern="1400" dirty="0">
              <a:solidFill>
                <a:srgbClr val="A1603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BDD61B1B-F464-4FF4-BD36-74AC4F70DC3F}"/>
              </a:ext>
            </a:extLst>
          </p:cNvPr>
          <p:cNvSpPr/>
          <p:nvPr/>
        </p:nvSpPr>
        <p:spPr>
          <a:xfrm>
            <a:off x="458383" y="5103134"/>
            <a:ext cx="1227861" cy="8922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40C227B0-3D31-48AE-878E-D3C1B06D0926}"/>
              </a:ext>
            </a:extLst>
          </p:cNvPr>
          <p:cNvSpPr/>
          <p:nvPr/>
        </p:nvSpPr>
        <p:spPr>
          <a:xfrm>
            <a:off x="1808599" y="5103134"/>
            <a:ext cx="1227861" cy="8922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0CC9C93-3389-4E36-9769-5C862DBA1CB7}"/>
              </a:ext>
            </a:extLst>
          </p:cNvPr>
          <p:cNvSpPr txBox="1"/>
          <p:nvPr/>
        </p:nvSpPr>
        <p:spPr>
          <a:xfrm>
            <a:off x="8021820" y="5049130"/>
            <a:ext cx="1423464" cy="111774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41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文字情報を自由に入れることができます。文字情報を自由に入れることができます。文字情報を自由に入れることができます。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641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文字情報を自由に入れることができます。文字情報を自由に入れることができます。</a:t>
            </a:r>
          </a:p>
          <a:p>
            <a:pPr>
              <a:lnSpc>
                <a:spcPct val="130000"/>
              </a:lnSpc>
            </a:pPr>
            <a:endParaRPr kumimoji="1" lang="ja-JP" altLang="en-US" sz="641" kern="1400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92" name="図 91">
            <a:extLst>
              <a:ext uri="{FF2B5EF4-FFF2-40B4-BE49-F238E27FC236}">
                <a16:creationId xmlns:a16="http://schemas.microsoft.com/office/drawing/2014/main" id="{B1F2BFA1-78D5-4945-A773-F84144FEF1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326" y="1106021"/>
            <a:ext cx="3552359" cy="1575785"/>
          </a:xfrm>
          <a:prstGeom prst="rect">
            <a:avLst/>
          </a:prstGeom>
        </p:spPr>
      </p:pic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B98B7BA4-10EA-4740-BAEF-A0EB0CD23465}"/>
              </a:ext>
            </a:extLst>
          </p:cNvPr>
          <p:cNvSpPr txBox="1"/>
          <p:nvPr/>
        </p:nvSpPr>
        <p:spPr>
          <a:xfrm>
            <a:off x="5278401" y="6291480"/>
            <a:ext cx="18678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40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62AA557E-0772-406D-A31E-3BAA49402876}"/>
              </a:ext>
            </a:extLst>
          </p:cNvPr>
          <p:cNvSpPr txBox="1"/>
          <p:nvPr/>
        </p:nvSpPr>
        <p:spPr>
          <a:xfrm>
            <a:off x="6836373" y="6273159"/>
            <a:ext cx="3036000" cy="376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641" b="1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641" b="1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　 営業時間／</a:t>
            </a:r>
            <a:r>
              <a:rPr kumimoji="1" lang="en-US" altLang="ja-JP" sz="641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641" b="1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　　　　　　　  定休日／〇曜日</a:t>
            </a:r>
            <a:endParaRPr kumimoji="1" lang="en-US" altLang="ja-JP" sz="641" b="1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1F90385-7AB3-4061-A641-22E657876405}"/>
              </a:ext>
            </a:extLst>
          </p:cNvPr>
          <p:cNvSpPr txBox="1"/>
          <p:nvPr/>
        </p:nvSpPr>
        <p:spPr>
          <a:xfrm>
            <a:off x="5248145" y="570361"/>
            <a:ext cx="4181756" cy="554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231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サンプルの店名の</a:t>
            </a: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6EEDE533-5CC2-42A2-883A-B092AF2AC5AC}"/>
              </a:ext>
            </a:extLst>
          </p:cNvPr>
          <p:cNvSpPr txBox="1"/>
          <p:nvPr/>
        </p:nvSpPr>
        <p:spPr>
          <a:xfrm>
            <a:off x="6086903" y="213890"/>
            <a:ext cx="2460250" cy="264537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pPr algn="dist">
              <a:lnSpc>
                <a:spcPct val="130000"/>
              </a:lnSpc>
            </a:pPr>
            <a:r>
              <a:rPr kumimoji="1" lang="ja-JP" altLang="en-US" sz="1026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月末金曜日の、お楽しみ♪</a:t>
            </a:r>
          </a:p>
        </p:txBody>
      </p:sp>
      <p:pic>
        <p:nvPicPr>
          <p:cNvPr id="97" name="図 96">
            <a:extLst>
              <a:ext uri="{FF2B5EF4-FFF2-40B4-BE49-F238E27FC236}">
                <a16:creationId xmlns:a16="http://schemas.microsoft.com/office/drawing/2014/main" id="{0C3335C9-D55E-48B7-8E48-F792A5C901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0352" y="2971519"/>
            <a:ext cx="3960969" cy="293260"/>
          </a:xfrm>
          <a:prstGeom prst="rect">
            <a:avLst/>
          </a:prstGeom>
        </p:spPr>
      </p:pic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9308FEB1-893E-400D-B0A0-213044F01153}"/>
              </a:ext>
            </a:extLst>
          </p:cNvPr>
          <p:cNvSpPr txBox="1"/>
          <p:nvPr/>
        </p:nvSpPr>
        <p:spPr>
          <a:xfrm>
            <a:off x="6111342" y="2992604"/>
            <a:ext cx="2460250" cy="264537"/>
          </a:xfrm>
          <a:prstGeom prst="rect">
            <a:avLst/>
          </a:prstGeom>
          <a:noFill/>
        </p:spPr>
        <p:txBody>
          <a:bodyPr wrap="square" rtlCol="0">
            <a:normAutofit fontScale="85000" lnSpcReduction="20000"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1155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プレミアムフライデー限定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E26471C0-80AF-4446-82D4-8EC7E911D317}"/>
              </a:ext>
            </a:extLst>
          </p:cNvPr>
          <p:cNvSpPr/>
          <p:nvPr/>
        </p:nvSpPr>
        <p:spPr>
          <a:xfrm>
            <a:off x="5233482" y="3367092"/>
            <a:ext cx="4290180" cy="400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77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月末金曜日限定！特別な日に、特別なメニューをご用意しました。</a:t>
            </a:r>
            <a:endParaRPr kumimoji="1" lang="en-US" altLang="ja-JP" sz="770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30000"/>
              </a:lnSpc>
            </a:pPr>
            <a:r>
              <a:rPr kumimoji="1" lang="ja-JP" altLang="en-US" sz="77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大切な人と過ごすひとときに、是非当店をご利用ください。</a:t>
            </a: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C7EE10C9-3911-4054-90F2-8EAE02E0F729}"/>
              </a:ext>
            </a:extLst>
          </p:cNvPr>
          <p:cNvSpPr/>
          <p:nvPr/>
        </p:nvSpPr>
        <p:spPr>
          <a:xfrm>
            <a:off x="5736027" y="3819708"/>
            <a:ext cx="1312337" cy="9457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41B5127D-9CCB-4584-A5D3-C212CD81479F}"/>
              </a:ext>
            </a:extLst>
          </p:cNvPr>
          <p:cNvSpPr/>
          <p:nvPr/>
        </p:nvSpPr>
        <p:spPr>
          <a:xfrm>
            <a:off x="7146243" y="3954058"/>
            <a:ext cx="1041072" cy="271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98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通常価格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5AE749DB-7A27-4683-A414-B79854F12677}"/>
              </a:ext>
            </a:extLst>
          </p:cNvPr>
          <p:cNvSpPr/>
          <p:nvPr/>
        </p:nvSpPr>
        <p:spPr>
          <a:xfrm>
            <a:off x="7666779" y="3706301"/>
            <a:ext cx="1778506" cy="605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540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¥</a:t>
            </a:r>
            <a:r>
              <a:rPr kumimoji="1" lang="en-US" altLang="ja-JP" sz="2566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</a:t>
            </a:r>
            <a:r>
              <a:rPr kumimoji="1" lang="ja-JP" altLang="en-US" sz="1155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（税抜）</a:t>
            </a:r>
            <a:endParaRPr kumimoji="1" lang="ja-JP" altLang="en-US" sz="1540" b="1" kern="1400" dirty="0">
              <a:solidFill>
                <a:srgbClr val="A1603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3" name="二等辺三角形 102">
            <a:extLst>
              <a:ext uri="{FF2B5EF4-FFF2-40B4-BE49-F238E27FC236}">
                <a16:creationId xmlns:a16="http://schemas.microsoft.com/office/drawing/2014/main" id="{D9670CB1-29BE-4936-AFEF-3D1119E6C38E}"/>
              </a:ext>
            </a:extLst>
          </p:cNvPr>
          <p:cNvSpPr/>
          <p:nvPr/>
        </p:nvSpPr>
        <p:spPr>
          <a:xfrm rot="10800000">
            <a:off x="8066431" y="4140791"/>
            <a:ext cx="151593" cy="130684"/>
          </a:xfrm>
          <a:prstGeom prst="triangle">
            <a:avLst/>
          </a:prstGeom>
          <a:solidFill>
            <a:srgbClr val="BE9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E9E5FDC1-E415-4DA0-943C-40AF8151C21E}"/>
              </a:ext>
            </a:extLst>
          </p:cNvPr>
          <p:cNvSpPr/>
          <p:nvPr/>
        </p:nvSpPr>
        <p:spPr>
          <a:xfrm>
            <a:off x="7074213" y="4095794"/>
            <a:ext cx="2663446" cy="1016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3079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¥</a:t>
            </a:r>
            <a:r>
              <a:rPr kumimoji="1" lang="en-US" altLang="ja-JP" sz="4619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</a:t>
            </a:r>
            <a:r>
              <a:rPr kumimoji="1" lang="ja-JP" altLang="en-US" sz="1540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（税抜）</a:t>
            </a:r>
            <a:endParaRPr kumimoji="1" lang="ja-JP" altLang="en-US" sz="3079" b="1" kern="1400" dirty="0">
              <a:solidFill>
                <a:srgbClr val="A1603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B72BC62F-E7A2-41C8-A50F-72BC6FB9658D}"/>
              </a:ext>
            </a:extLst>
          </p:cNvPr>
          <p:cNvSpPr/>
          <p:nvPr/>
        </p:nvSpPr>
        <p:spPr>
          <a:xfrm>
            <a:off x="5373283" y="5103134"/>
            <a:ext cx="1227861" cy="8922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FF3C8874-D231-4854-B7CD-C6C9800F7D14}"/>
              </a:ext>
            </a:extLst>
          </p:cNvPr>
          <p:cNvSpPr/>
          <p:nvPr/>
        </p:nvSpPr>
        <p:spPr>
          <a:xfrm>
            <a:off x="6723499" y="5103134"/>
            <a:ext cx="1227861" cy="8922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2872F51F-ECE5-4574-9358-F3EB08612ADA}"/>
              </a:ext>
            </a:extLst>
          </p:cNvPr>
          <p:cNvSpPr/>
          <p:nvPr/>
        </p:nvSpPr>
        <p:spPr>
          <a:xfrm rot="10800000">
            <a:off x="-1" y="0"/>
            <a:ext cx="9906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63" dirty="0">
              <a:latin typeface="+mn-ea"/>
            </a:endParaRP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765A9CA1-9910-4AC2-AD5A-2BEFCB833CD2}"/>
              </a:ext>
            </a:extLst>
          </p:cNvPr>
          <p:cNvSpPr/>
          <p:nvPr/>
        </p:nvSpPr>
        <p:spPr>
          <a:xfrm>
            <a:off x="1080095" y="139341"/>
            <a:ext cx="2519397" cy="29808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FD2ED0DA-475C-4E45-8B29-503CED2B6C2A}"/>
              </a:ext>
            </a:extLst>
          </p:cNvPr>
          <p:cNvSpPr/>
          <p:nvPr/>
        </p:nvSpPr>
        <p:spPr>
          <a:xfrm>
            <a:off x="520103" y="604228"/>
            <a:ext cx="3838062" cy="202105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0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BC75DC93-C172-42A0-AB1E-2244ED458758}"/>
              </a:ext>
            </a:extLst>
          </p:cNvPr>
          <p:cNvSpPr/>
          <p:nvPr/>
        </p:nvSpPr>
        <p:spPr>
          <a:xfrm>
            <a:off x="835561" y="3846000"/>
            <a:ext cx="1295233" cy="92790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latin typeface="+mn-ea"/>
              </a:rPr>
              <a:t>写真を入れることができます</a:t>
            </a:r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1A9E20B2-2525-4B93-8EA7-81F0F65D899F}"/>
              </a:ext>
            </a:extLst>
          </p:cNvPr>
          <p:cNvSpPr/>
          <p:nvPr/>
        </p:nvSpPr>
        <p:spPr>
          <a:xfrm>
            <a:off x="432478" y="5120990"/>
            <a:ext cx="1227862" cy="87436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latin typeface="+mn-ea"/>
              </a:rPr>
              <a:t>写真を入れることができます</a:t>
            </a:r>
          </a:p>
        </p:txBody>
      </p:sp>
      <p:sp>
        <p:nvSpPr>
          <p:cNvPr id="121" name="正方形/長方形 120">
            <a:extLst>
              <a:ext uri="{FF2B5EF4-FFF2-40B4-BE49-F238E27FC236}">
                <a16:creationId xmlns:a16="http://schemas.microsoft.com/office/drawing/2014/main" id="{B0CBE1CF-4EFB-4FA5-BD31-1D003F87EC71}"/>
              </a:ext>
            </a:extLst>
          </p:cNvPr>
          <p:cNvSpPr/>
          <p:nvPr/>
        </p:nvSpPr>
        <p:spPr>
          <a:xfrm>
            <a:off x="1825462" y="5120990"/>
            <a:ext cx="1227862" cy="87436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latin typeface="+mn-ea"/>
              </a:rPr>
              <a:t>写真を入れることができます</a:t>
            </a:r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4D0AA1D4-C79C-4F83-BADC-E6C02E1091A0}"/>
              </a:ext>
            </a:extLst>
          </p:cNvPr>
          <p:cNvSpPr/>
          <p:nvPr/>
        </p:nvSpPr>
        <p:spPr>
          <a:xfrm>
            <a:off x="821127" y="2929945"/>
            <a:ext cx="3211193" cy="72566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CE26860D-380E-4312-8872-D3F81069F9D2}"/>
              </a:ext>
            </a:extLst>
          </p:cNvPr>
          <p:cNvSpPr/>
          <p:nvPr/>
        </p:nvSpPr>
        <p:spPr>
          <a:xfrm>
            <a:off x="2255870" y="3839384"/>
            <a:ext cx="2228849" cy="94038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72744AC7-2395-41D9-ACF2-A0EE6172BDD7}"/>
              </a:ext>
            </a:extLst>
          </p:cNvPr>
          <p:cNvSpPr/>
          <p:nvPr/>
        </p:nvSpPr>
        <p:spPr>
          <a:xfrm>
            <a:off x="3201582" y="5132838"/>
            <a:ext cx="1313420" cy="94038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F33F16A8-641A-47FF-A18E-6CCCBE9747B8}"/>
              </a:ext>
            </a:extLst>
          </p:cNvPr>
          <p:cNvSpPr/>
          <p:nvPr/>
        </p:nvSpPr>
        <p:spPr>
          <a:xfrm>
            <a:off x="432479" y="6242225"/>
            <a:ext cx="4082522" cy="37443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494CBD74-0E5B-4865-BC79-5D01EBAEF9BA}"/>
              </a:ext>
            </a:extLst>
          </p:cNvPr>
          <p:cNvSpPr/>
          <p:nvPr/>
        </p:nvSpPr>
        <p:spPr>
          <a:xfrm>
            <a:off x="5994995" y="139341"/>
            <a:ext cx="2519397" cy="29808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5734D48A-BC70-4005-BEF9-02DFAA71BCF6}"/>
              </a:ext>
            </a:extLst>
          </p:cNvPr>
          <p:cNvSpPr/>
          <p:nvPr/>
        </p:nvSpPr>
        <p:spPr>
          <a:xfrm>
            <a:off x="5435003" y="604228"/>
            <a:ext cx="3838062" cy="202105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0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91BE5F17-61E0-40A3-B617-DF24E29E5934}"/>
              </a:ext>
            </a:extLst>
          </p:cNvPr>
          <p:cNvSpPr/>
          <p:nvPr/>
        </p:nvSpPr>
        <p:spPr>
          <a:xfrm>
            <a:off x="5750461" y="3846000"/>
            <a:ext cx="1295233" cy="92790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latin typeface="+mn-ea"/>
              </a:rPr>
              <a:t>写真を入れることができます</a:t>
            </a: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6E6FAFDD-1D0E-4B0B-B845-5290CF03FBFE}"/>
              </a:ext>
            </a:extLst>
          </p:cNvPr>
          <p:cNvSpPr/>
          <p:nvPr/>
        </p:nvSpPr>
        <p:spPr>
          <a:xfrm>
            <a:off x="5347378" y="5120990"/>
            <a:ext cx="1227862" cy="87436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latin typeface="+mn-ea"/>
              </a:rPr>
              <a:t>写真を入れることができます</a:t>
            </a: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3D5EBE1B-C2BC-4895-9327-3760486300FF}"/>
              </a:ext>
            </a:extLst>
          </p:cNvPr>
          <p:cNvSpPr/>
          <p:nvPr/>
        </p:nvSpPr>
        <p:spPr>
          <a:xfrm>
            <a:off x="6740362" y="5120990"/>
            <a:ext cx="1227862" cy="87436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latin typeface="+mn-ea"/>
              </a:rPr>
              <a:t>写真を入れることができます</a:t>
            </a:r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6935F882-CD4B-4E76-BBE2-C0BB894C435C}"/>
              </a:ext>
            </a:extLst>
          </p:cNvPr>
          <p:cNvSpPr/>
          <p:nvPr/>
        </p:nvSpPr>
        <p:spPr>
          <a:xfrm>
            <a:off x="5736027" y="2929945"/>
            <a:ext cx="3211193" cy="72566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77E7D113-2711-42D4-9B96-51FB49705E17}"/>
              </a:ext>
            </a:extLst>
          </p:cNvPr>
          <p:cNvSpPr/>
          <p:nvPr/>
        </p:nvSpPr>
        <p:spPr>
          <a:xfrm>
            <a:off x="7170770" y="3839384"/>
            <a:ext cx="2228849" cy="94038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D257DCA6-BA2C-4A65-8CF0-FEEDAE7378EC}"/>
              </a:ext>
            </a:extLst>
          </p:cNvPr>
          <p:cNvSpPr/>
          <p:nvPr/>
        </p:nvSpPr>
        <p:spPr>
          <a:xfrm>
            <a:off x="8116482" y="5132838"/>
            <a:ext cx="1313420" cy="94038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D9A17A31-06BB-4B50-9EA5-E2694C43D2BD}"/>
              </a:ext>
            </a:extLst>
          </p:cNvPr>
          <p:cNvSpPr/>
          <p:nvPr/>
        </p:nvSpPr>
        <p:spPr>
          <a:xfrm>
            <a:off x="5347379" y="6242225"/>
            <a:ext cx="4082522" cy="37443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00" b="1" dirty="0">
                <a:latin typeface="+mn-ea"/>
              </a:rPr>
              <a:t>文字を変更することが可能です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13259" y="756526"/>
            <a:ext cx="7927522" cy="208822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401</TotalTime>
  <Words>734</Words>
  <Application>Microsoft Office PowerPoint</Application>
  <PresentationFormat>A4 210 x 297 mm</PresentationFormat>
  <Paragraphs>86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56</cp:revision>
  <dcterms:created xsi:type="dcterms:W3CDTF">2016-11-25T08:55:21Z</dcterms:created>
  <dcterms:modified xsi:type="dcterms:W3CDTF">2017-11-24T08:52:47Z</dcterms:modified>
</cp:coreProperties>
</file>