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944E"/>
    <a:srgbClr val="A16032"/>
    <a:srgbClr val="C30D23"/>
    <a:srgbClr val="C9A063"/>
    <a:srgbClr val="CBAD78"/>
    <a:srgbClr val="4CBBCB"/>
    <a:srgbClr val="B3926E"/>
    <a:srgbClr val="A90000"/>
    <a:srgbClr val="4A2D1A"/>
    <a:srgbClr val="4224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36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3150" y="1272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730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06A398F-59C6-4921-9296-C3C9B657DE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542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83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A4B157A6-971F-4979-BAD8-E1AA3C60D31C}"/>
              </a:ext>
            </a:extLst>
          </p:cNvPr>
          <p:cNvSpPr txBox="1"/>
          <p:nvPr/>
        </p:nvSpPr>
        <p:spPr>
          <a:xfrm>
            <a:off x="4843774" y="7871733"/>
            <a:ext cx="2219221" cy="169277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000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文字情報を自由に入れることができます。文字情報を自由に入れることができます。文字情報を自由に入れることができます。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1000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文字情報を自由に入れることができます。文字情報を自由に入れることができます。</a:t>
            </a:r>
          </a:p>
          <a:p>
            <a:pPr>
              <a:lnSpc>
                <a:spcPct val="130000"/>
              </a:lnSpc>
            </a:pPr>
            <a:endParaRPr kumimoji="1" lang="ja-JP" altLang="en-US" sz="1000" kern="1400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CC7B85C-6F60-4D9A-A1D0-755BEF69B7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740" y="1724315"/>
            <a:ext cx="5538227" cy="2456693"/>
          </a:xfrm>
          <a:prstGeom prst="rect">
            <a:avLst/>
          </a:prstGeom>
        </p:spPr>
      </p:pic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11F31134-A70C-4237-8C1B-ED71355EA281}"/>
              </a:ext>
            </a:extLst>
          </p:cNvPr>
          <p:cNvSpPr txBox="1"/>
          <p:nvPr/>
        </p:nvSpPr>
        <p:spPr>
          <a:xfrm>
            <a:off x="566707" y="9808591"/>
            <a:ext cx="2912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B290CBBA-1F02-4937-AADE-B23AB88B71EA}"/>
              </a:ext>
            </a:extLst>
          </p:cNvPr>
          <p:cNvSpPr txBox="1"/>
          <p:nvPr/>
        </p:nvSpPr>
        <p:spPr>
          <a:xfrm>
            <a:off x="2995631" y="9780028"/>
            <a:ext cx="473320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1000" b="1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1000" b="1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1000" b="1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1000" b="1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1000" b="1" dirty="0">
                <a:solidFill>
                  <a:srgbClr val="000000"/>
                </a:solidFill>
                <a:latin typeface="+mn-ea"/>
              </a:rPr>
              <a:t>　 営業時間／</a:t>
            </a:r>
            <a:r>
              <a:rPr kumimoji="1" lang="en-US" altLang="ja-JP" sz="1000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1000" b="1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1000" b="1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1400" b="1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1000" b="1" dirty="0">
                <a:solidFill>
                  <a:srgbClr val="000000"/>
                </a:solidFill>
                <a:latin typeface="+mn-ea"/>
              </a:rPr>
              <a:t>　　　　　　　  定休日／〇曜日</a:t>
            </a:r>
            <a:endParaRPr kumimoji="1" lang="en-US" altLang="ja-JP" sz="1000" b="1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7E838BBF-8309-4411-8D16-12D388239392}"/>
              </a:ext>
            </a:extLst>
          </p:cNvPr>
          <p:cNvSpPr txBox="1"/>
          <p:nvPr/>
        </p:nvSpPr>
        <p:spPr>
          <a:xfrm>
            <a:off x="519538" y="889207"/>
            <a:ext cx="651947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36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サンプルの店名の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DCD1D873-4C6B-4B8B-97D0-78C28B30B4F7}"/>
              </a:ext>
            </a:extLst>
          </p:cNvPr>
          <p:cNvSpPr txBox="1"/>
          <p:nvPr/>
        </p:nvSpPr>
        <p:spPr>
          <a:xfrm>
            <a:off x="1827186" y="333459"/>
            <a:ext cx="3835598" cy="41242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dist">
              <a:lnSpc>
                <a:spcPct val="130000"/>
              </a:lnSpc>
            </a:pPr>
            <a:r>
              <a:rPr kumimoji="1" lang="ja-JP" altLang="en-US" sz="1600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月末金曜日の、お楽しみ♪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A2170FF-B2D7-4457-AE24-0934EB28F2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52" y="4632678"/>
            <a:ext cx="6175261" cy="457201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A2B05B6A-6612-4475-9389-1D7D10CEEFE3}"/>
              </a:ext>
            </a:extLst>
          </p:cNvPr>
          <p:cNvSpPr txBox="1"/>
          <p:nvPr/>
        </p:nvSpPr>
        <p:spPr>
          <a:xfrm>
            <a:off x="1865286" y="4665552"/>
            <a:ext cx="3835598" cy="412421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プレミアムフライデー限定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FD2612D-03BB-4D2C-8F78-EE5F4B6FBB21}"/>
              </a:ext>
            </a:extLst>
          </p:cNvPr>
          <p:cNvSpPr/>
          <p:nvPr/>
        </p:nvSpPr>
        <p:spPr>
          <a:xfrm>
            <a:off x="496678" y="5249389"/>
            <a:ext cx="6688510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12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月末金曜日限定！特別な日に、特別なメニューをご用意しました。</a:t>
            </a:r>
            <a:endParaRPr kumimoji="1" lang="en-US" altLang="ja-JP" sz="1200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30000"/>
              </a:lnSpc>
            </a:pPr>
            <a:r>
              <a:rPr kumimoji="1" lang="ja-JP" altLang="en-US" sz="12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大切な人と過ごすひとときに、是非当店をご利用ください。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DE3DEA3-582C-49B0-8A3F-FE0AF550EA7D}"/>
              </a:ext>
            </a:extLst>
          </p:cNvPr>
          <p:cNvSpPr/>
          <p:nvPr/>
        </p:nvSpPr>
        <p:spPr>
          <a:xfrm>
            <a:off x="1280160" y="5955030"/>
            <a:ext cx="2045970" cy="14744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A7F886AC-466B-4761-A83F-E75F473A4157}"/>
              </a:ext>
            </a:extLst>
          </p:cNvPr>
          <p:cNvSpPr/>
          <p:nvPr/>
        </p:nvSpPr>
        <p:spPr>
          <a:xfrm>
            <a:off x="3478726" y="6164485"/>
            <a:ext cx="1623060" cy="372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400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通常価格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5FE6DE90-A3E7-411B-A6DE-985B3D020636}"/>
              </a:ext>
            </a:extLst>
          </p:cNvPr>
          <p:cNvSpPr/>
          <p:nvPr/>
        </p:nvSpPr>
        <p:spPr>
          <a:xfrm>
            <a:off x="4290255" y="5778226"/>
            <a:ext cx="2772741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2400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¥</a:t>
            </a:r>
            <a:r>
              <a:rPr kumimoji="1" lang="en-US" altLang="ja-JP" sz="4000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</a:t>
            </a:r>
            <a:r>
              <a:rPr kumimoji="1" lang="ja-JP" altLang="en-US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（税込）</a:t>
            </a:r>
            <a:endParaRPr kumimoji="1" lang="ja-JP" altLang="en-US" sz="2400" b="1" kern="1400" dirty="0">
              <a:solidFill>
                <a:srgbClr val="A1603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二等辺三角形 9">
            <a:extLst>
              <a:ext uri="{FF2B5EF4-FFF2-40B4-BE49-F238E27FC236}">
                <a16:creationId xmlns:a16="http://schemas.microsoft.com/office/drawing/2014/main" id="{FF906360-A59B-4DF0-8869-D31642DB46B4}"/>
              </a:ext>
            </a:extLst>
          </p:cNvPr>
          <p:cNvSpPr/>
          <p:nvPr/>
        </p:nvSpPr>
        <p:spPr>
          <a:xfrm rot="10800000">
            <a:off x="4913324" y="6455607"/>
            <a:ext cx="236338" cy="203740"/>
          </a:xfrm>
          <a:prstGeom prst="triangle">
            <a:avLst/>
          </a:prstGeom>
          <a:solidFill>
            <a:srgbClr val="BE9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47F8FE4-59A3-4DFC-BDF7-A7562C6FE253}"/>
              </a:ext>
            </a:extLst>
          </p:cNvPr>
          <p:cNvSpPr/>
          <p:nvPr/>
        </p:nvSpPr>
        <p:spPr>
          <a:xfrm>
            <a:off x="3366428" y="6385456"/>
            <a:ext cx="4152387" cy="1449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4800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¥</a:t>
            </a:r>
            <a:r>
              <a:rPr kumimoji="1" lang="en-US" altLang="ja-JP" sz="7200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</a:t>
            </a:r>
            <a:r>
              <a:rPr kumimoji="1" lang="ja-JP" altLang="en-US" sz="2400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（税込）</a:t>
            </a:r>
            <a:endParaRPr kumimoji="1" lang="ja-JP" altLang="en-US" sz="4800" b="1" kern="1400" dirty="0">
              <a:solidFill>
                <a:srgbClr val="A1603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DB5E2E1B-A466-494A-9D68-E011432F7F13}"/>
              </a:ext>
            </a:extLst>
          </p:cNvPr>
          <p:cNvSpPr/>
          <p:nvPr/>
        </p:nvSpPr>
        <p:spPr>
          <a:xfrm>
            <a:off x="714631" y="7955927"/>
            <a:ext cx="1914269" cy="1391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B0C5673-2898-4C9A-B976-9B5803C768A9}"/>
              </a:ext>
            </a:extLst>
          </p:cNvPr>
          <p:cNvSpPr/>
          <p:nvPr/>
        </p:nvSpPr>
        <p:spPr>
          <a:xfrm>
            <a:off x="2819656" y="7955927"/>
            <a:ext cx="1914269" cy="1391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B0AAC14-640C-4E04-955F-99FE79722CFD}"/>
              </a:ext>
            </a:extLst>
          </p:cNvPr>
          <p:cNvSpPr txBox="1"/>
          <p:nvPr/>
        </p:nvSpPr>
        <p:spPr>
          <a:xfrm>
            <a:off x="4843774" y="7871733"/>
            <a:ext cx="2219221" cy="169277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000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文字情報を自由に入れることができます。文字情報を自由に入れることができます。文字情報を自由に入れることができます。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1000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文字情報を自由に入れることができます。文字情報を自由に入れることができます。</a:t>
            </a:r>
          </a:p>
          <a:p>
            <a:pPr>
              <a:lnSpc>
                <a:spcPct val="130000"/>
              </a:lnSpc>
            </a:pPr>
            <a:endParaRPr kumimoji="1" lang="ja-JP" altLang="en-US" sz="1000" kern="1400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F57D2D32-192E-47DA-9019-D54632A384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740" y="1724315"/>
            <a:ext cx="5538227" cy="2456693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E572835-A5C9-4C9D-A056-C2C488DFD106}"/>
              </a:ext>
            </a:extLst>
          </p:cNvPr>
          <p:cNvSpPr txBox="1"/>
          <p:nvPr/>
        </p:nvSpPr>
        <p:spPr>
          <a:xfrm>
            <a:off x="566707" y="9808591"/>
            <a:ext cx="2912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50A7A9BC-9B60-4581-9905-CF6283C092EF}"/>
              </a:ext>
            </a:extLst>
          </p:cNvPr>
          <p:cNvSpPr txBox="1"/>
          <p:nvPr/>
        </p:nvSpPr>
        <p:spPr>
          <a:xfrm>
            <a:off x="2995631" y="9780028"/>
            <a:ext cx="473320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1000" b="1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1000" b="1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1000" b="1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1000" b="1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1000" b="1" dirty="0">
                <a:solidFill>
                  <a:srgbClr val="000000"/>
                </a:solidFill>
                <a:latin typeface="+mn-ea"/>
              </a:rPr>
              <a:t>　 営業時間／</a:t>
            </a:r>
            <a:r>
              <a:rPr kumimoji="1" lang="en-US" altLang="ja-JP" sz="1000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1000" b="1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1000" b="1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1400" b="1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1000" b="1" dirty="0">
                <a:solidFill>
                  <a:srgbClr val="000000"/>
                </a:solidFill>
                <a:latin typeface="+mn-ea"/>
              </a:rPr>
              <a:t>　　　　　　　  定休日／〇曜日</a:t>
            </a:r>
            <a:endParaRPr kumimoji="1" lang="en-US" altLang="ja-JP" sz="1000" b="1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03DAC00E-C58D-44A9-AC62-F51E6B276FCC}"/>
              </a:ext>
            </a:extLst>
          </p:cNvPr>
          <p:cNvSpPr txBox="1"/>
          <p:nvPr/>
        </p:nvSpPr>
        <p:spPr>
          <a:xfrm>
            <a:off x="519538" y="889207"/>
            <a:ext cx="651947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36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サンプルの店名の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BEDA4376-9875-47F7-9AEA-2DC5CE026A69}"/>
              </a:ext>
            </a:extLst>
          </p:cNvPr>
          <p:cNvSpPr txBox="1"/>
          <p:nvPr/>
        </p:nvSpPr>
        <p:spPr>
          <a:xfrm>
            <a:off x="1827186" y="333459"/>
            <a:ext cx="3835598" cy="41242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dist">
              <a:lnSpc>
                <a:spcPct val="130000"/>
              </a:lnSpc>
            </a:pPr>
            <a:r>
              <a:rPr kumimoji="1" lang="ja-JP" altLang="en-US" sz="1600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月末金曜日の、お楽しみ♪</a:t>
            </a:r>
          </a:p>
        </p:txBody>
      </p:sp>
      <p:pic>
        <p:nvPicPr>
          <p:cNvPr id="59" name="図 58">
            <a:extLst>
              <a:ext uri="{FF2B5EF4-FFF2-40B4-BE49-F238E27FC236}">
                <a16:creationId xmlns:a16="http://schemas.microsoft.com/office/drawing/2014/main" id="{678F4F48-C4C2-4285-9082-2B1642B971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52" y="4632678"/>
            <a:ext cx="6175261" cy="457201"/>
          </a:xfrm>
          <a:prstGeom prst="rect">
            <a:avLst/>
          </a:prstGeom>
        </p:spPr>
      </p:pic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06DC4062-7A99-484F-A3E4-97DC2C24719F}"/>
              </a:ext>
            </a:extLst>
          </p:cNvPr>
          <p:cNvSpPr txBox="1"/>
          <p:nvPr/>
        </p:nvSpPr>
        <p:spPr>
          <a:xfrm>
            <a:off x="1865286" y="4665552"/>
            <a:ext cx="3835598" cy="412421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プレミアムフライデー限定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95A2E544-72C4-4A0B-911B-2C8B73BA86AA}"/>
              </a:ext>
            </a:extLst>
          </p:cNvPr>
          <p:cNvSpPr/>
          <p:nvPr/>
        </p:nvSpPr>
        <p:spPr>
          <a:xfrm>
            <a:off x="496678" y="5249389"/>
            <a:ext cx="6688510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12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月末金曜日限定！特別な日に、特別なメニューをご用意しました。</a:t>
            </a:r>
            <a:endParaRPr kumimoji="1" lang="en-US" altLang="ja-JP" sz="1200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30000"/>
              </a:lnSpc>
            </a:pPr>
            <a:r>
              <a:rPr kumimoji="1" lang="ja-JP" altLang="en-US" sz="12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大切な人と過ごすひとときに、是非当店をご利用ください。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3387C0E7-B76A-488A-853D-01D864CE41A1}"/>
              </a:ext>
            </a:extLst>
          </p:cNvPr>
          <p:cNvSpPr/>
          <p:nvPr/>
        </p:nvSpPr>
        <p:spPr>
          <a:xfrm>
            <a:off x="1280160" y="5955030"/>
            <a:ext cx="2045970" cy="14744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09D38159-D676-418C-9089-B545AC2F6298}"/>
              </a:ext>
            </a:extLst>
          </p:cNvPr>
          <p:cNvSpPr/>
          <p:nvPr/>
        </p:nvSpPr>
        <p:spPr>
          <a:xfrm>
            <a:off x="3478726" y="6164485"/>
            <a:ext cx="1623060" cy="372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400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通常価格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A9B570F5-C44D-4688-A06E-0904A6D98441}"/>
              </a:ext>
            </a:extLst>
          </p:cNvPr>
          <p:cNvSpPr/>
          <p:nvPr/>
        </p:nvSpPr>
        <p:spPr>
          <a:xfrm>
            <a:off x="4290255" y="5778226"/>
            <a:ext cx="277274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2400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¥</a:t>
            </a:r>
            <a:r>
              <a:rPr kumimoji="1" lang="en-US" altLang="ja-JP" sz="4000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</a:t>
            </a:r>
            <a:r>
              <a:rPr kumimoji="1" lang="ja-JP" altLang="en-US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（税抜）</a:t>
            </a:r>
            <a:endParaRPr kumimoji="1" lang="ja-JP" altLang="en-US" sz="2400" b="1" kern="1400" dirty="0">
              <a:solidFill>
                <a:srgbClr val="A1603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5" name="二等辺三角形 64">
            <a:extLst>
              <a:ext uri="{FF2B5EF4-FFF2-40B4-BE49-F238E27FC236}">
                <a16:creationId xmlns:a16="http://schemas.microsoft.com/office/drawing/2014/main" id="{28731164-F569-4E49-9C9D-14587C0D8CCE}"/>
              </a:ext>
            </a:extLst>
          </p:cNvPr>
          <p:cNvSpPr/>
          <p:nvPr/>
        </p:nvSpPr>
        <p:spPr>
          <a:xfrm rot="10800000">
            <a:off x="4913324" y="6455607"/>
            <a:ext cx="236338" cy="203740"/>
          </a:xfrm>
          <a:prstGeom prst="triangle">
            <a:avLst/>
          </a:prstGeom>
          <a:solidFill>
            <a:srgbClr val="BE9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CC880027-2B71-4872-8B9B-9D6FFA03CCBD}"/>
              </a:ext>
            </a:extLst>
          </p:cNvPr>
          <p:cNvSpPr/>
          <p:nvPr/>
        </p:nvSpPr>
        <p:spPr>
          <a:xfrm>
            <a:off x="3366428" y="6385456"/>
            <a:ext cx="4152387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4800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¥</a:t>
            </a:r>
            <a:r>
              <a:rPr kumimoji="1" lang="en-US" altLang="ja-JP" sz="7200" b="1" kern="1400" dirty="0">
                <a:solidFill>
                  <a:srgbClr val="A1603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</a:t>
            </a:r>
            <a:r>
              <a:rPr kumimoji="1" lang="ja-JP" altLang="en-US" sz="2400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（税抜）</a:t>
            </a:r>
            <a:endParaRPr kumimoji="1" lang="ja-JP" altLang="en-US" sz="4800" b="1" kern="1400" dirty="0">
              <a:solidFill>
                <a:srgbClr val="A1603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ED65EA21-9C18-45AC-AFB5-982ED4CE0E67}"/>
              </a:ext>
            </a:extLst>
          </p:cNvPr>
          <p:cNvSpPr/>
          <p:nvPr/>
        </p:nvSpPr>
        <p:spPr>
          <a:xfrm>
            <a:off x="714631" y="7955927"/>
            <a:ext cx="1914269" cy="1391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8B7D9FFD-A82D-4AB0-B81B-AFF730059955}"/>
              </a:ext>
            </a:extLst>
          </p:cNvPr>
          <p:cNvSpPr/>
          <p:nvPr/>
        </p:nvSpPr>
        <p:spPr>
          <a:xfrm>
            <a:off x="2819656" y="7955927"/>
            <a:ext cx="1914269" cy="1391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DF6060CC-104D-4077-A0BA-7D33B1C427CC}"/>
              </a:ext>
            </a:extLst>
          </p:cNvPr>
          <p:cNvSpPr/>
          <p:nvPr/>
        </p:nvSpPr>
        <p:spPr>
          <a:xfrm rot="10800000">
            <a:off x="0" y="-1"/>
            <a:ext cx="7572081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500" dirty="0">
              <a:latin typeface="+mn-ea"/>
            </a:endParaRP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3C8A9B3D-47EC-4316-A51F-C2293F8A865D}"/>
              </a:ext>
            </a:extLst>
          </p:cNvPr>
          <p:cNvSpPr/>
          <p:nvPr/>
        </p:nvSpPr>
        <p:spPr>
          <a:xfrm>
            <a:off x="1683898" y="263479"/>
            <a:ext cx="3927811" cy="46471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5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69A169CA-E696-4FCC-94AA-8D17381D6486}"/>
              </a:ext>
            </a:extLst>
          </p:cNvPr>
          <p:cNvSpPr/>
          <p:nvPr/>
        </p:nvSpPr>
        <p:spPr>
          <a:xfrm>
            <a:off x="810854" y="988250"/>
            <a:ext cx="5983646" cy="315087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216DAE42-0983-49F3-9999-020DCD082E1F}"/>
              </a:ext>
            </a:extLst>
          </p:cNvPr>
          <p:cNvSpPr/>
          <p:nvPr/>
        </p:nvSpPr>
        <p:spPr>
          <a:xfrm>
            <a:off x="1302664" y="5982864"/>
            <a:ext cx="2019303" cy="144663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写真を入れることができます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1C0C2F54-B919-42E3-9BA9-939A25AA6419}"/>
              </a:ext>
            </a:extLst>
          </p:cNvPr>
          <p:cNvSpPr/>
          <p:nvPr/>
        </p:nvSpPr>
        <p:spPr>
          <a:xfrm>
            <a:off x="674247" y="7983764"/>
            <a:ext cx="1914270" cy="136316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写真を入れることができます</a:t>
            </a: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3BD25C9F-3700-4667-B5E4-1362605D65B3}"/>
              </a:ext>
            </a:extLst>
          </p:cNvPr>
          <p:cNvSpPr/>
          <p:nvPr/>
        </p:nvSpPr>
        <p:spPr>
          <a:xfrm>
            <a:off x="2845947" y="7983764"/>
            <a:ext cx="1914270" cy="136316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写真を入れることができます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84EC7113-D665-4E00-92B2-325E0134D6FC}"/>
              </a:ext>
            </a:extLst>
          </p:cNvPr>
          <p:cNvSpPr/>
          <p:nvPr/>
        </p:nvSpPr>
        <p:spPr>
          <a:xfrm>
            <a:off x="1280160" y="4614108"/>
            <a:ext cx="5006340" cy="113132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5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E482DD48-D977-49A5-A881-83057CE220D6}"/>
              </a:ext>
            </a:extLst>
          </p:cNvPr>
          <p:cNvSpPr/>
          <p:nvPr/>
        </p:nvSpPr>
        <p:spPr>
          <a:xfrm>
            <a:off x="3516963" y="5972551"/>
            <a:ext cx="3474837" cy="146608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5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8F366185-5B9F-401A-9661-46D23A02D6DB}"/>
              </a:ext>
            </a:extLst>
          </p:cNvPr>
          <p:cNvSpPr/>
          <p:nvPr/>
        </p:nvSpPr>
        <p:spPr>
          <a:xfrm>
            <a:off x="4991356" y="8002236"/>
            <a:ext cx="2047658" cy="146608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5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525ED38B-C20E-4F48-BBAA-D29D5F9F7E8A}"/>
              </a:ext>
            </a:extLst>
          </p:cNvPr>
          <p:cNvSpPr/>
          <p:nvPr/>
        </p:nvSpPr>
        <p:spPr>
          <a:xfrm>
            <a:off x="674247" y="9731802"/>
            <a:ext cx="6364766" cy="58375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500" b="1" dirty="0">
                <a:latin typeface="+mn-ea"/>
              </a:rPr>
              <a:t>文字を変更することが可能です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55662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04776" y="1232469"/>
            <a:ext cx="5708483" cy="435778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317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317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415</TotalTime>
  <Words>438</Words>
  <Application>Microsoft Office PowerPoint</Application>
  <PresentationFormat>ユーザー設定</PresentationFormat>
  <Paragraphs>51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59</cp:revision>
  <dcterms:created xsi:type="dcterms:W3CDTF">2016-11-25T08:55:21Z</dcterms:created>
  <dcterms:modified xsi:type="dcterms:W3CDTF">2017-11-24T07:52:14Z</dcterms:modified>
</cp:coreProperties>
</file>