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80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488" y="123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758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905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67008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ABFC2C1B-EEE8-4618-B0D3-9D343A619C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4952242" cy="685799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08C0A954-E140-4D0D-9753-29CF91AB30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159" y="1"/>
            <a:ext cx="4952242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112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90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60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485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185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6882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086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1643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9962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083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357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図 39">
            <a:extLst>
              <a:ext uri="{FF2B5EF4-FFF2-40B4-BE49-F238E27FC236}">
                <a16:creationId xmlns:a16="http://schemas.microsoft.com/office/drawing/2014/main" id="{1BCB6381-C7FF-44C3-B6EA-DA801D524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86" y="1110617"/>
            <a:ext cx="3089008" cy="2453611"/>
          </a:xfrm>
          <a:prstGeom prst="rect">
            <a:avLst/>
          </a:prstGeom>
        </p:spPr>
      </p:pic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654487B-A161-4172-B36D-F7E28B78553A}"/>
              </a:ext>
            </a:extLst>
          </p:cNvPr>
          <p:cNvSpPr txBox="1"/>
          <p:nvPr/>
        </p:nvSpPr>
        <p:spPr>
          <a:xfrm>
            <a:off x="402714" y="4686819"/>
            <a:ext cx="4181757" cy="233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70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旬の食材を使った“あったかメニュー”をご用意しております。深まる秋に幸せなひとときを</a:t>
            </a:r>
            <a:r>
              <a:rPr kumimoji="1" lang="en-US" altLang="ja-JP" sz="70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…</a:t>
            </a:r>
            <a:endParaRPr kumimoji="1" lang="ja-JP" altLang="en-US" sz="706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DB2B583-A038-44A4-AC35-280A7B656BB5}"/>
              </a:ext>
            </a:extLst>
          </p:cNvPr>
          <p:cNvSpPr txBox="1"/>
          <p:nvPr/>
        </p:nvSpPr>
        <p:spPr>
          <a:xfrm>
            <a:off x="258566" y="4833357"/>
            <a:ext cx="4410834" cy="447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309" b="1" kern="1400" dirty="0">
              <a:solidFill>
                <a:srgbClr val="A9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70EFB01-0496-4AE5-8027-424D2F3EF45B}"/>
              </a:ext>
            </a:extLst>
          </p:cNvPr>
          <p:cNvSpPr/>
          <p:nvPr/>
        </p:nvSpPr>
        <p:spPr>
          <a:xfrm>
            <a:off x="301228" y="5220459"/>
            <a:ext cx="1300231" cy="8118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6" b="1" dirty="0">
              <a:latin typeface="+mn-ea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324BF38-49E2-4431-8AAE-55110E67B9AA}"/>
              </a:ext>
            </a:extLst>
          </p:cNvPr>
          <p:cNvSpPr txBox="1"/>
          <p:nvPr/>
        </p:nvSpPr>
        <p:spPr>
          <a:xfrm>
            <a:off x="177625" y="6041128"/>
            <a:ext cx="1543965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673" b="1" kern="1400" dirty="0">
                <a:latin typeface="+mn-ea"/>
              </a:rPr>
              <a:t>メニュー名が入ります　</a:t>
            </a:r>
            <a:r>
              <a:rPr kumimoji="1" lang="en-US" altLang="ja-JP" sz="673" b="1" kern="1400" dirty="0">
                <a:latin typeface="+mn-ea"/>
              </a:rPr>
              <a:t>0,000</a:t>
            </a:r>
            <a:r>
              <a:rPr kumimoji="1" lang="ja-JP" altLang="en-US" sz="673" b="1" kern="1400" dirty="0">
                <a:latin typeface="+mn-ea"/>
              </a:rPr>
              <a:t>円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010E58D-E7C1-442E-A27D-BCC35CE8FE4D}"/>
              </a:ext>
            </a:extLst>
          </p:cNvPr>
          <p:cNvSpPr/>
          <p:nvPr/>
        </p:nvSpPr>
        <p:spPr>
          <a:xfrm>
            <a:off x="1848791" y="5220459"/>
            <a:ext cx="1300231" cy="8118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6" b="1" dirty="0">
              <a:latin typeface="+mn-ea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F0498DE1-E7CE-4C4E-A881-85B7FE9D0C00}"/>
              </a:ext>
            </a:extLst>
          </p:cNvPr>
          <p:cNvSpPr/>
          <p:nvPr/>
        </p:nvSpPr>
        <p:spPr>
          <a:xfrm>
            <a:off x="3361022" y="5220459"/>
            <a:ext cx="1300231" cy="8118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6" b="1" dirty="0">
              <a:latin typeface="+mn-ea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23678589-EC99-4310-ADF7-51ECF6A4B0A3}"/>
              </a:ext>
            </a:extLst>
          </p:cNvPr>
          <p:cNvSpPr txBox="1"/>
          <p:nvPr/>
        </p:nvSpPr>
        <p:spPr>
          <a:xfrm>
            <a:off x="1703988" y="6041128"/>
            <a:ext cx="1543965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673" b="1" kern="1400" dirty="0">
                <a:latin typeface="+mn-ea"/>
              </a:rPr>
              <a:t>メニュー名が入ります　</a:t>
            </a:r>
            <a:r>
              <a:rPr kumimoji="1" lang="en-US" altLang="ja-JP" sz="673" b="1" kern="1400" dirty="0">
                <a:latin typeface="+mn-ea"/>
              </a:rPr>
              <a:t>0,000</a:t>
            </a:r>
            <a:r>
              <a:rPr kumimoji="1" lang="ja-JP" altLang="en-US" sz="673" b="1" kern="1400" dirty="0">
                <a:latin typeface="+mn-ea"/>
              </a:rPr>
              <a:t>円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439C8F12-F41C-4764-AB86-0CC862F14F8A}"/>
              </a:ext>
            </a:extLst>
          </p:cNvPr>
          <p:cNvSpPr txBox="1"/>
          <p:nvPr/>
        </p:nvSpPr>
        <p:spPr>
          <a:xfrm>
            <a:off x="3202086" y="6041128"/>
            <a:ext cx="1543965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673" b="1" kern="1400" dirty="0">
                <a:latin typeface="+mn-ea"/>
              </a:rPr>
              <a:t>メニュー名が入ります　</a:t>
            </a:r>
            <a:r>
              <a:rPr kumimoji="1" lang="en-US" altLang="ja-JP" sz="673" b="1" kern="1400" dirty="0">
                <a:latin typeface="+mn-ea"/>
              </a:rPr>
              <a:t>0,000</a:t>
            </a:r>
            <a:r>
              <a:rPr kumimoji="1" lang="ja-JP" altLang="en-US" sz="673" b="1" kern="1400" dirty="0">
                <a:latin typeface="+mn-ea"/>
              </a:rPr>
              <a:t>円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93E57B3-331F-4B05-A855-18A89C85406C}"/>
              </a:ext>
            </a:extLst>
          </p:cNvPr>
          <p:cNvSpPr/>
          <p:nvPr/>
        </p:nvSpPr>
        <p:spPr>
          <a:xfrm flipV="1">
            <a:off x="0" y="6279802"/>
            <a:ext cx="5091113" cy="45719"/>
          </a:xfrm>
          <a:prstGeom prst="rect">
            <a:avLst/>
          </a:prstGeom>
          <a:solidFill>
            <a:srgbClr val="B392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ADCAE4F3-5328-448C-AF16-6F7811CFB894}"/>
              </a:ext>
            </a:extLst>
          </p:cNvPr>
          <p:cNvSpPr txBox="1"/>
          <p:nvPr/>
        </p:nvSpPr>
        <p:spPr>
          <a:xfrm>
            <a:off x="144685" y="6460615"/>
            <a:ext cx="1704106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47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D61A6D40-C862-4019-97CD-6EFC8DC58552}"/>
              </a:ext>
            </a:extLst>
          </p:cNvPr>
          <p:cNvSpPr txBox="1"/>
          <p:nvPr/>
        </p:nvSpPr>
        <p:spPr>
          <a:xfrm>
            <a:off x="1631022" y="6390952"/>
            <a:ext cx="3036000" cy="435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　 営業時間／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155" b="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　　　　　　　  定休日／〇曜日</a:t>
            </a:r>
            <a:endParaRPr kumimoji="1" lang="en-US" altLang="ja-JP" sz="706" b="1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53" name="図 52">
            <a:extLst>
              <a:ext uri="{FF2B5EF4-FFF2-40B4-BE49-F238E27FC236}">
                <a16:creationId xmlns:a16="http://schemas.microsoft.com/office/drawing/2014/main" id="{A8725CEC-251A-4F32-834D-F6FD6431AA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361" y="1110617"/>
            <a:ext cx="3089008" cy="2453611"/>
          </a:xfrm>
          <a:prstGeom prst="rect">
            <a:avLst/>
          </a:prstGeom>
        </p:spPr>
      </p:pic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4873765A-6F85-4E38-A62C-0817A8E5CD84}"/>
              </a:ext>
            </a:extLst>
          </p:cNvPr>
          <p:cNvSpPr txBox="1"/>
          <p:nvPr/>
        </p:nvSpPr>
        <p:spPr>
          <a:xfrm>
            <a:off x="5338563" y="4686819"/>
            <a:ext cx="4181757" cy="233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70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旬の食材を使った“あったかメニュー”をご用意しております。深まる秋に幸せなひとときを</a:t>
            </a:r>
            <a:r>
              <a:rPr kumimoji="1" lang="en-US" altLang="ja-JP" sz="70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…</a:t>
            </a:r>
            <a:endParaRPr kumimoji="1" lang="ja-JP" altLang="en-US" sz="706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86087D0-D072-4DAE-846A-6A5FB98F6C5F}"/>
              </a:ext>
            </a:extLst>
          </p:cNvPr>
          <p:cNvSpPr txBox="1"/>
          <p:nvPr/>
        </p:nvSpPr>
        <p:spPr>
          <a:xfrm>
            <a:off x="5194415" y="4833357"/>
            <a:ext cx="4410834" cy="447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309" b="1" kern="1400" dirty="0">
              <a:solidFill>
                <a:srgbClr val="A9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46ACD68-9C5E-4867-8F8B-9E864D006A71}"/>
              </a:ext>
            </a:extLst>
          </p:cNvPr>
          <p:cNvSpPr/>
          <p:nvPr/>
        </p:nvSpPr>
        <p:spPr>
          <a:xfrm>
            <a:off x="5237077" y="5220459"/>
            <a:ext cx="1300231" cy="8118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6" b="1" dirty="0">
              <a:latin typeface="+mn-ea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7898C10B-697F-453D-B6B2-6AF56FC23EF6}"/>
              </a:ext>
            </a:extLst>
          </p:cNvPr>
          <p:cNvSpPr txBox="1"/>
          <p:nvPr/>
        </p:nvSpPr>
        <p:spPr>
          <a:xfrm>
            <a:off x="5113474" y="6041128"/>
            <a:ext cx="1543965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673" b="1" kern="1400" dirty="0">
                <a:latin typeface="+mn-ea"/>
              </a:rPr>
              <a:t>メニュー名が入ります　</a:t>
            </a:r>
            <a:r>
              <a:rPr kumimoji="1" lang="en-US" altLang="ja-JP" sz="673" b="1" kern="1400" dirty="0">
                <a:latin typeface="+mn-ea"/>
              </a:rPr>
              <a:t>0,000</a:t>
            </a:r>
            <a:r>
              <a:rPr kumimoji="1" lang="ja-JP" altLang="en-US" sz="673" b="1" kern="1400" dirty="0">
                <a:latin typeface="+mn-ea"/>
              </a:rPr>
              <a:t>円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B393F80E-B83B-432D-AC8B-7511923C4E40}"/>
              </a:ext>
            </a:extLst>
          </p:cNvPr>
          <p:cNvSpPr/>
          <p:nvPr/>
        </p:nvSpPr>
        <p:spPr>
          <a:xfrm>
            <a:off x="6784640" y="5220459"/>
            <a:ext cx="1300231" cy="8118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6" b="1" dirty="0">
              <a:latin typeface="+mn-ea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B1FC491-505B-4273-B6AD-D86DC134D0F6}"/>
              </a:ext>
            </a:extLst>
          </p:cNvPr>
          <p:cNvSpPr/>
          <p:nvPr/>
        </p:nvSpPr>
        <p:spPr>
          <a:xfrm>
            <a:off x="8296871" y="5220459"/>
            <a:ext cx="1300231" cy="8118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6" b="1" dirty="0">
              <a:latin typeface="+mn-ea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DE388271-4FC1-4945-B721-C32C3439C739}"/>
              </a:ext>
            </a:extLst>
          </p:cNvPr>
          <p:cNvSpPr txBox="1"/>
          <p:nvPr/>
        </p:nvSpPr>
        <p:spPr>
          <a:xfrm>
            <a:off x="6639837" y="6041128"/>
            <a:ext cx="1543965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673" b="1" kern="1400" dirty="0">
                <a:latin typeface="+mn-ea"/>
              </a:rPr>
              <a:t>メニュー名が入ります　</a:t>
            </a:r>
            <a:r>
              <a:rPr kumimoji="1" lang="en-US" altLang="ja-JP" sz="673" b="1" kern="1400" dirty="0">
                <a:latin typeface="+mn-ea"/>
              </a:rPr>
              <a:t>0,000</a:t>
            </a:r>
            <a:r>
              <a:rPr kumimoji="1" lang="ja-JP" altLang="en-US" sz="673" b="1" kern="1400" dirty="0">
                <a:latin typeface="+mn-ea"/>
              </a:rPr>
              <a:t>円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1D471DB4-24FC-406E-B11C-61FDC2917998}"/>
              </a:ext>
            </a:extLst>
          </p:cNvPr>
          <p:cNvSpPr txBox="1"/>
          <p:nvPr/>
        </p:nvSpPr>
        <p:spPr>
          <a:xfrm>
            <a:off x="8137935" y="6041128"/>
            <a:ext cx="1543965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673" b="1" kern="1400" dirty="0">
                <a:latin typeface="+mn-ea"/>
              </a:rPr>
              <a:t>メニュー名が入ります　</a:t>
            </a:r>
            <a:r>
              <a:rPr kumimoji="1" lang="en-US" altLang="ja-JP" sz="673" b="1" kern="1400" dirty="0">
                <a:latin typeface="+mn-ea"/>
              </a:rPr>
              <a:t>0,000</a:t>
            </a:r>
            <a:r>
              <a:rPr kumimoji="1" lang="ja-JP" altLang="en-US" sz="673" b="1" kern="1400" dirty="0">
                <a:latin typeface="+mn-ea"/>
              </a:rPr>
              <a:t>円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1F636324-3FE0-4FB7-BC83-364EC5284A04}"/>
              </a:ext>
            </a:extLst>
          </p:cNvPr>
          <p:cNvSpPr/>
          <p:nvPr/>
        </p:nvSpPr>
        <p:spPr>
          <a:xfrm flipV="1">
            <a:off x="5057775" y="6279803"/>
            <a:ext cx="4848967" cy="43931"/>
          </a:xfrm>
          <a:prstGeom prst="rect">
            <a:avLst/>
          </a:prstGeom>
          <a:solidFill>
            <a:srgbClr val="B392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BB73AC2F-EDF4-44A3-8DC1-24792D47219C}"/>
              </a:ext>
            </a:extLst>
          </p:cNvPr>
          <p:cNvSpPr txBox="1"/>
          <p:nvPr/>
        </p:nvSpPr>
        <p:spPr>
          <a:xfrm>
            <a:off x="5080534" y="6460615"/>
            <a:ext cx="1704106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47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D6DE1456-920B-4E58-AFD5-685773400215}"/>
              </a:ext>
            </a:extLst>
          </p:cNvPr>
          <p:cNvSpPr txBox="1"/>
          <p:nvPr/>
        </p:nvSpPr>
        <p:spPr>
          <a:xfrm>
            <a:off x="6566871" y="6390952"/>
            <a:ext cx="3036000" cy="435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　 営業時間／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155" b="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　　　　　　　  定休日／〇曜日</a:t>
            </a:r>
            <a:endParaRPr kumimoji="1" lang="en-US" altLang="ja-JP" sz="706" b="1" dirty="0">
              <a:solidFill>
                <a:srgbClr val="00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図 42">
            <a:extLst>
              <a:ext uri="{FF2B5EF4-FFF2-40B4-BE49-F238E27FC236}">
                <a16:creationId xmlns:a16="http://schemas.microsoft.com/office/drawing/2014/main" id="{C5247FA8-0191-49E4-9AD0-8F8610FBF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86" y="1110617"/>
            <a:ext cx="3089008" cy="2453611"/>
          </a:xfrm>
          <a:prstGeom prst="rect">
            <a:avLst/>
          </a:prstGeom>
        </p:spPr>
      </p:pic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692F8D6-6421-4C24-AE8F-4BF9ED3D4533}"/>
              </a:ext>
            </a:extLst>
          </p:cNvPr>
          <p:cNvSpPr txBox="1"/>
          <p:nvPr/>
        </p:nvSpPr>
        <p:spPr>
          <a:xfrm>
            <a:off x="402714" y="4686819"/>
            <a:ext cx="4181757" cy="233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70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旬の食材を使った“あったかメニュー”をご用意しております。深まる秋に幸せなひとときを</a:t>
            </a:r>
            <a:r>
              <a:rPr kumimoji="1" lang="en-US" altLang="ja-JP" sz="70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…</a:t>
            </a:r>
            <a:endParaRPr kumimoji="1" lang="ja-JP" altLang="en-US" sz="706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DD26AF6-7DE1-4AFB-A274-6751E470AA83}"/>
              </a:ext>
            </a:extLst>
          </p:cNvPr>
          <p:cNvSpPr txBox="1"/>
          <p:nvPr/>
        </p:nvSpPr>
        <p:spPr>
          <a:xfrm>
            <a:off x="258566" y="4833357"/>
            <a:ext cx="4410834" cy="447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309" b="1" kern="1400" dirty="0">
              <a:solidFill>
                <a:srgbClr val="A9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83986BFB-836B-43A6-B7FA-52CD9DC69482}"/>
              </a:ext>
            </a:extLst>
          </p:cNvPr>
          <p:cNvSpPr/>
          <p:nvPr/>
        </p:nvSpPr>
        <p:spPr>
          <a:xfrm>
            <a:off x="301228" y="5220459"/>
            <a:ext cx="1300231" cy="8118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6" b="1" dirty="0">
              <a:latin typeface="+mn-ea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C2852A8A-36BB-498F-97D3-A8D1BC15332C}"/>
              </a:ext>
            </a:extLst>
          </p:cNvPr>
          <p:cNvSpPr txBox="1"/>
          <p:nvPr/>
        </p:nvSpPr>
        <p:spPr>
          <a:xfrm>
            <a:off x="177625" y="6041128"/>
            <a:ext cx="1543965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673" b="1" kern="1400" dirty="0">
                <a:latin typeface="+mn-ea"/>
              </a:rPr>
              <a:t>メニュー名が入ります　</a:t>
            </a:r>
            <a:r>
              <a:rPr kumimoji="1" lang="en-US" altLang="ja-JP" sz="673" b="1" kern="1400" dirty="0">
                <a:latin typeface="+mn-ea"/>
              </a:rPr>
              <a:t>0,000</a:t>
            </a:r>
            <a:r>
              <a:rPr kumimoji="1" lang="ja-JP" altLang="en-US" sz="673" b="1" kern="1400" dirty="0">
                <a:latin typeface="+mn-ea"/>
              </a:rPr>
              <a:t>円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9289580-10A6-4B02-BD49-51470D1EEBE9}"/>
              </a:ext>
            </a:extLst>
          </p:cNvPr>
          <p:cNvSpPr/>
          <p:nvPr/>
        </p:nvSpPr>
        <p:spPr>
          <a:xfrm>
            <a:off x="1848791" y="5220459"/>
            <a:ext cx="1300231" cy="8118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6" b="1" dirty="0">
              <a:latin typeface="+mn-ea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D69C57EE-6C5F-463A-99FC-E6903A945BBD}"/>
              </a:ext>
            </a:extLst>
          </p:cNvPr>
          <p:cNvSpPr/>
          <p:nvPr/>
        </p:nvSpPr>
        <p:spPr>
          <a:xfrm>
            <a:off x="3361022" y="5220459"/>
            <a:ext cx="1300231" cy="8118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6" b="1" dirty="0">
              <a:latin typeface="+mn-ea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54640FF-0022-4371-877E-722F69B89610}"/>
              </a:ext>
            </a:extLst>
          </p:cNvPr>
          <p:cNvSpPr txBox="1"/>
          <p:nvPr/>
        </p:nvSpPr>
        <p:spPr>
          <a:xfrm>
            <a:off x="1703988" y="6041128"/>
            <a:ext cx="1543965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673" b="1" kern="1400" dirty="0">
                <a:latin typeface="+mn-ea"/>
              </a:rPr>
              <a:t>メニュー名が入ります　</a:t>
            </a:r>
            <a:r>
              <a:rPr kumimoji="1" lang="en-US" altLang="ja-JP" sz="673" b="1" kern="1400" dirty="0">
                <a:latin typeface="+mn-ea"/>
              </a:rPr>
              <a:t>0,000</a:t>
            </a:r>
            <a:r>
              <a:rPr kumimoji="1" lang="ja-JP" altLang="en-US" sz="673" b="1" kern="1400" dirty="0">
                <a:latin typeface="+mn-ea"/>
              </a:rPr>
              <a:t>円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173BF631-4A5E-486B-846F-9933BA50F434}"/>
              </a:ext>
            </a:extLst>
          </p:cNvPr>
          <p:cNvSpPr txBox="1"/>
          <p:nvPr/>
        </p:nvSpPr>
        <p:spPr>
          <a:xfrm>
            <a:off x="3202086" y="6041128"/>
            <a:ext cx="1543965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673" b="1" kern="1400" dirty="0">
                <a:latin typeface="+mn-ea"/>
              </a:rPr>
              <a:t>メニュー名が入ります　</a:t>
            </a:r>
            <a:r>
              <a:rPr kumimoji="1" lang="en-US" altLang="ja-JP" sz="673" b="1" kern="1400" dirty="0">
                <a:latin typeface="+mn-ea"/>
              </a:rPr>
              <a:t>0,000</a:t>
            </a:r>
            <a:r>
              <a:rPr kumimoji="1" lang="ja-JP" altLang="en-US" sz="673" b="1" kern="1400" dirty="0">
                <a:latin typeface="+mn-ea"/>
              </a:rPr>
              <a:t>円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BE366DE1-5A71-413B-A9BB-481ACDEAC202}"/>
              </a:ext>
            </a:extLst>
          </p:cNvPr>
          <p:cNvSpPr/>
          <p:nvPr/>
        </p:nvSpPr>
        <p:spPr>
          <a:xfrm flipV="1">
            <a:off x="0" y="6279802"/>
            <a:ext cx="5091113" cy="45719"/>
          </a:xfrm>
          <a:prstGeom prst="rect">
            <a:avLst/>
          </a:prstGeom>
          <a:solidFill>
            <a:srgbClr val="B392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594A7851-D1EC-4589-B8EB-23F5BAD9692C}"/>
              </a:ext>
            </a:extLst>
          </p:cNvPr>
          <p:cNvSpPr txBox="1"/>
          <p:nvPr/>
        </p:nvSpPr>
        <p:spPr>
          <a:xfrm>
            <a:off x="144685" y="6460615"/>
            <a:ext cx="1704106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47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1E269AB7-9C80-4182-9B4F-25695BAA0914}"/>
              </a:ext>
            </a:extLst>
          </p:cNvPr>
          <p:cNvSpPr txBox="1"/>
          <p:nvPr/>
        </p:nvSpPr>
        <p:spPr>
          <a:xfrm>
            <a:off x="1631022" y="6390952"/>
            <a:ext cx="3036000" cy="435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　 営業時間／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155" b="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　　　　　　　  定休日／〇曜日</a:t>
            </a:r>
            <a:endParaRPr kumimoji="1" lang="en-US" altLang="ja-JP" sz="706" b="1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55" name="図 54">
            <a:extLst>
              <a:ext uri="{FF2B5EF4-FFF2-40B4-BE49-F238E27FC236}">
                <a16:creationId xmlns:a16="http://schemas.microsoft.com/office/drawing/2014/main" id="{648EEB62-6396-4F2F-BB9B-C9474278C3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361" y="1110617"/>
            <a:ext cx="3089008" cy="2453611"/>
          </a:xfrm>
          <a:prstGeom prst="rect">
            <a:avLst/>
          </a:prstGeom>
        </p:spPr>
      </p:pic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FEBA0E9E-FB88-40E9-94DE-9B7E3E5F6E02}"/>
              </a:ext>
            </a:extLst>
          </p:cNvPr>
          <p:cNvSpPr txBox="1"/>
          <p:nvPr/>
        </p:nvSpPr>
        <p:spPr>
          <a:xfrm>
            <a:off x="5338563" y="4686819"/>
            <a:ext cx="4181757" cy="233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70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旬の食材を使った“あったかメニュー”をご用意しております。深まる秋に幸せなひとときを</a:t>
            </a:r>
            <a:r>
              <a:rPr kumimoji="1" lang="en-US" altLang="ja-JP" sz="70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…</a:t>
            </a:r>
            <a:endParaRPr kumimoji="1" lang="ja-JP" altLang="en-US" sz="706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6949F94E-E7CD-4F4B-A979-48ADC7DECEF8}"/>
              </a:ext>
            </a:extLst>
          </p:cNvPr>
          <p:cNvSpPr txBox="1"/>
          <p:nvPr/>
        </p:nvSpPr>
        <p:spPr>
          <a:xfrm>
            <a:off x="5194415" y="4833357"/>
            <a:ext cx="4410834" cy="447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solidFill>
                  <a:srgbClr val="A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309" b="1" kern="1400" dirty="0">
              <a:solidFill>
                <a:srgbClr val="A9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1A318FC8-9322-468D-BBAA-7B8539D78E75}"/>
              </a:ext>
            </a:extLst>
          </p:cNvPr>
          <p:cNvSpPr/>
          <p:nvPr/>
        </p:nvSpPr>
        <p:spPr>
          <a:xfrm>
            <a:off x="5237077" y="5220459"/>
            <a:ext cx="1300231" cy="8118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6" b="1" dirty="0">
              <a:latin typeface="+mn-ea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ACE71C91-B54A-4EFC-BEE6-B49240A0CAF1}"/>
              </a:ext>
            </a:extLst>
          </p:cNvPr>
          <p:cNvSpPr txBox="1"/>
          <p:nvPr/>
        </p:nvSpPr>
        <p:spPr>
          <a:xfrm>
            <a:off x="5113474" y="6041128"/>
            <a:ext cx="1543965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673" b="1" kern="1400" dirty="0">
                <a:latin typeface="+mn-ea"/>
              </a:rPr>
              <a:t>メニュー名が入ります　</a:t>
            </a:r>
            <a:r>
              <a:rPr kumimoji="1" lang="en-US" altLang="ja-JP" sz="673" b="1" kern="1400" dirty="0">
                <a:latin typeface="+mn-ea"/>
              </a:rPr>
              <a:t>0,000</a:t>
            </a:r>
            <a:r>
              <a:rPr kumimoji="1" lang="ja-JP" altLang="en-US" sz="673" b="1" kern="1400" dirty="0">
                <a:latin typeface="+mn-ea"/>
              </a:rPr>
              <a:t>円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1B8049DF-931B-4FB4-BCA8-D3FAB1585DBC}"/>
              </a:ext>
            </a:extLst>
          </p:cNvPr>
          <p:cNvSpPr/>
          <p:nvPr/>
        </p:nvSpPr>
        <p:spPr>
          <a:xfrm>
            <a:off x="6784640" y="5220459"/>
            <a:ext cx="1300231" cy="8118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6" b="1" dirty="0">
              <a:latin typeface="+mn-ea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083690B4-72C7-446C-97D6-19FFBCCB3F29}"/>
              </a:ext>
            </a:extLst>
          </p:cNvPr>
          <p:cNvSpPr/>
          <p:nvPr/>
        </p:nvSpPr>
        <p:spPr>
          <a:xfrm>
            <a:off x="8296871" y="5220459"/>
            <a:ext cx="1300231" cy="8118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6" b="1" dirty="0">
              <a:latin typeface="+mn-ea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ED301F5-85F3-4D36-BD0B-47512A11CC57}"/>
              </a:ext>
            </a:extLst>
          </p:cNvPr>
          <p:cNvSpPr txBox="1"/>
          <p:nvPr/>
        </p:nvSpPr>
        <p:spPr>
          <a:xfrm>
            <a:off x="6639837" y="6041128"/>
            <a:ext cx="1543965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673" b="1" kern="1400" dirty="0">
                <a:latin typeface="+mn-ea"/>
              </a:rPr>
              <a:t>メニュー名が入ります　</a:t>
            </a:r>
            <a:r>
              <a:rPr kumimoji="1" lang="en-US" altLang="ja-JP" sz="673" b="1" kern="1400" dirty="0">
                <a:latin typeface="+mn-ea"/>
              </a:rPr>
              <a:t>0,000</a:t>
            </a:r>
            <a:r>
              <a:rPr kumimoji="1" lang="ja-JP" altLang="en-US" sz="673" b="1" kern="1400" dirty="0">
                <a:latin typeface="+mn-ea"/>
              </a:rPr>
              <a:t>円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79C9BD82-67DA-4A2D-B6C4-0338F3D9862C}"/>
              </a:ext>
            </a:extLst>
          </p:cNvPr>
          <p:cNvSpPr txBox="1"/>
          <p:nvPr/>
        </p:nvSpPr>
        <p:spPr>
          <a:xfrm>
            <a:off x="8137935" y="6041128"/>
            <a:ext cx="1543965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673" b="1" kern="1400" dirty="0">
                <a:latin typeface="+mn-ea"/>
              </a:rPr>
              <a:t>メニュー名が入ります　</a:t>
            </a:r>
            <a:r>
              <a:rPr kumimoji="1" lang="en-US" altLang="ja-JP" sz="673" b="1" kern="1400" dirty="0">
                <a:latin typeface="+mn-ea"/>
              </a:rPr>
              <a:t>0,000</a:t>
            </a:r>
            <a:r>
              <a:rPr kumimoji="1" lang="ja-JP" altLang="en-US" sz="673" b="1" kern="1400" dirty="0">
                <a:latin typeface="+mn-ea"/>
              </a:rPr>
              <a:t>円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B3A42668-C977-4EA1-8F5B-621D249B6FCC}"/>
              </a:ext>
            </a:extLst>
          </p:cNvPr>
          <p:cNvSpPr/>
          <p:nvPr/>
        </p:nvSpPr>
        <p:spPr>
          <a:xfrm flipV="1">
            <a:off x="5057775" y="6279803"/>
            <a:ext cx="4848967" cy="43931"/>
          </a:xfrm>
          <a:prstGeom prst="rect">
            <a:avLst/>
          </a:prstGeom>
          <a:solidFill>
            <a:srgbClr val="B392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2553327C-AEB2-44F7-A42C-62540CAED6B8}"/>
              </a:ext>
            </a:extLst>
          </p:cNvPr>
          <p:cNvSpPr txBox="1"/>
          <p:nvPr/>
        </p:nvSpPr>
        <p:spPr>
          <a:xfrm>
            <a:off x="5080534" y="6460615"/>
            <a:ext cx="1704106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47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5C078459-CB67-44B2-AAA8-2689D05DC59C}"/>
              </a:ext>
            </a:extLst>
          </p:cNvPr>
          <p:cNvSpPr txBox="1"/>
          <p:nvPr/>
        </p:nvSpPr>
        <p:spPr>
          <a:xfrm>
            <a:off x="6566871" y="6390952"/>
            <a:ext cx="3036000" cy="435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　 営業時間／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706" b="1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155" b="1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706" b="1" dirty="0">
                <a:solidFill>
                  <a:srgbClr val="000000"/>
                </a:solidFill>
                <a:latin typeface="+mn-ea"/>
              </a:rPr>
              <a:t>　　　　　　　  定休日／〇曜日</a:t>
            </a:r>
            <a:endParaRPr kumimoji="1" lang="en-US" altLang="ja-JP" sz="706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1795F333-E80D-416C-841D-F15EF0F90213}"/>
              </a:ext>
            </a:extLst>
          </p:cNvPr>
          <p:cNvSpPr/>
          <p:nvPr/>
        </p:nvSpPr>
        <p:spPr>
          <a:xfrm rot="10800000">
            <a:off x="-8148" y="509"/>
            <a:ext cx="9914889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>
              <a:latin typeface="+mn-ea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4DAC6C8-21EE-46C8-B553-3B3471F44A6E}"/>
              </a:ext>
            </a:extLst>
          </p:cNvPr>
          <p:cNvSpPr/>
          <p:nvPr/>
        </p:nvSpPr>
        <p:spPr>
          <a:xfrm>
            <a:off x="467222" y="4696476"/>
            <a:ext cx="3877594" cy="43990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1DEEE85B-2892-4844-8072-D7F9D3977BDA}"/>
              </a:ext>
            </a:extLst>
          </p:cNvPr>
          <p:cNvSpPr/>
          <p:nvPr/>
        </p:nvSpPr>
        <p:spPr>
          <a:xfrm>
            <a:off x="189197" y="5220459"/>
            <a:ext cx="1341045" cy="8176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写真を入れることができます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EDE6E68D-22B7-4B53-B41D-54C155566A4B}"/>
              </a:ext>
            </a:extLst>
          </p:cNvPr>
          <p:cNvSpPr/>
          <p:nvPr/>
        </p:nvSpPr>
        <p:spPr>
          <a:xfrm>
            <a:off x="182130" y="6415322"/>
            <a:ext cx="4429105" cy="32642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AC4BDFCB-9CD7-4F38-83E7-3846A56EC51C}"/>
              </a:ext>
            </a:extLst>
          </p:cNvPr>
          <p:cNvSpPr/>
          <p:nvPr/>
        </p:nvSpPr>
        <p:spPr>
          <a:xfrm>
            <a:off x="889298" y="1103297"/>
            <a:ext cx="3161150" cy="239761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7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7C0313B-D5A4-4F0D-B7CC-15F0A4E4341C}"/>
              </a:ext>
            </a:extLst>
          </p:cNvPr>
          <p:cNvSpPr/>
          <p:nvPr/>
        </p:nvSpPr>
        <p:spPr>
          <a:xfrm>
            <a:off x="1715560" y="5220459"/>
            <a:ext cx="1341045" cy="8176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写真を入れることができます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898C2D4-21EB-4E3D-AF73-2C46DC7A3D3B}"/>
              </a:ext>
            </a:extLst>
          </p:cNvPr>
          <p:cNvSpPr/>
          <p:nvPr/>
        </p:nvSpPr>
        <p:spPr>
          <a:xfrm>
            <a:off x="3270190" y="5220459"/>
            <a:ext cx="1341045" cy="8176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写真を入れることができます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B8F4112F-12E7-4327-A1B7-1189BE47BFFA}"/>
              </a:ext>
            </a:extLst>
          </p:cNvPr>
          <p:cNvSpPr/>
          <p:nvPr/>
        </p:nvSpPr>
        <p:spPr>
          <a:xfrm>
            <a:off x="182129" y="6102678"/>
            <a:ext cx="4429106" cy="10990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77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6BBAFA4C-B5F2-423E-949E-F7AC20B142B2}"/>
              </a:ext>
            </a:extLst>
          </p:cNvPr>
          <p:cNvSpPr/>
          <p:nvPr/>
        </p:nvSpPr>
        <p:spPr>
          <a:xfrm>
            <a:off x="5477372" y="4696476"/>
            <a:ext cx="3877594" cy="43990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3CB2F781-CBA5-4CE9-A3DA-E6A1816C0A1B}"/>
              </a:ext>
            </a:extLst>
          </p:cNvPr>
          <p:cNvSpPr/>
          <p:nvPr/>
        </p:nvSpPr>
        <p:spPr>
          <a:xfrm>
            <a:off x="5199347" y="5220459"/>
            <a:ext cx="1341045" cy="8176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写真を入れることができます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512A1C75-55A5-4750-B62C-FF69206B4331}"/>
              </a:ext>
            </a:extLst>
          </p:cNvPr>
          <p:cNvSpPr/>
          <p:nvPr/>
        </p:nvSpPr>
        <p:spPr>
          <a:xfrm>
            <a:off x="5192280" y="6415322"/>
            <a:ext cx="4429105" cy="32642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C45649D5-5178-4915-A798-773D46186E1B}"/>
              </a:ext>
            </a:extLst>
          </p:cNvPr>
          <p:cNvSpPr/>
          <p:nvPr/>
        </p:nvSpPr>
        <p:spPr>
          <a:xfrm>
            <a:off x="5899448" y="1103297"/>
            <a:ext cx="3161150" cy="239761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7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28F4F9F7-52DE-4644-AC84-A0C78CC90E35}"/>
              </a:ext>
            </a:extLst>
          </p:cNvPr>
          <p:cNvSpPr/>
          <p:nvPr/>
        </p:nvSpPr>
        <p:spPr>
          <a:xfrm>
            <a:off x="6725710" y="5220459"/>
            <a:ext cx="1341045" cy="8176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写真を入れることができます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522DF58B-ACF8-4DDA-8FF5-6BE90DC576FD}"/>
              </a:ext>
            </a:extLst>
          </p:cNvPr>
          <p:cNvSpPr/>
          <p:nvPr/>
        </p:nvSpPr>
        <p:spPr>
          <a:xfrm>
            <a:off x="8280340" y="5220459"/>
            <a:ext cx="1341045" cy="8176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写真を入れることができます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E5E89BF1-9219-459C-A3DD-D69FFD6B647F}"/>
              </a:ext>
            </a:extLst>
          </p:cNvPr>
          <p:cNvSpPr/>
          <p:nvPr/>
        </p:nvSpPr>
        <p:spPr>
          <a:xfrm>
            <a:off x="5192279" y="6102678"/>
            <a:ext cx="4429106" cy="10990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770" b="1" dirty="0">
                <a:latin typeface="+mn-ea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13259" y="756526"/>
            <a:ext cx="7927522" cy="208822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365</TotalTime>
  <Words>466</Words>
  <Application>Microsoft Office PowerPoint</Application>
  <PresentationFormat>A4 210 x 297 mm</PresentationFormat>
  <Paragraphs>62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50</cp:revision>
  <dcterms:created xsi:type="dcterms:W3CDTF">2016-11-25T08:55:21Z</dcterms:created>
  <dcterms:modified xsi:type="dcterms:W3CDTF">2017-09-14T06:59:45Z</dcterms:modified>
</cp:coreProperties>
</file>