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926E"/>
    <a:srgbClr val="A90000"/>
    <a:srgbClr val="4A2D1A"/>
    <a:srgbClr val="422411"/>
    <a:srgbClr val="000000"/>
    <a:srgbClr val="6D3E0C"/>
    <a:srgbClr val="FEF100"/>
    <a:srgbClr val="65BF97"/>
    <a:srgbClr val="951A23"/>
    <a:srgbClr val="EAC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682" y="47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27B4CBF2-6353-4E8F-BFD0-DC64AC0C90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617C55B-901C-47D5-A747-3266F1DD4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12" y="1731482"/>
            <a:ext cx="4815850" cy="3825248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F80C5CB-3562-4FF3-8BA4-0F13C1D4BA15}"/>
              </a:ext>
            </a:extLst>
          </p:cNvPr>
          <p:cNvSpPr txBox="1"/>
          <p:nvPr/>
        </p:nvSpPr>
        <p:spPr>
          <a:xfrm>
            <a:off x="532799" y="7306880"/>
            <a:ext cx="6519475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旬の食材を使った“あったかメニュー”をご用意しております。深まる秋に幸せなひとときを</a:t>
            </a:r>
            <a:r>
              <a:rPr kumimoji="1" lang="en-US" altLang="ja-JP" sz="11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kumimoji="1" lang="ja-JP" altLang="en-US" sz="110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DC27D22-F7F6-4F2C-BA3C-793829BCEC3D}"/>
              </a:ext>
            </a:extLst>
          </p:cNvPr>
          <p:cNvSpPr txBox="1"/>
          <p:nvPr/>
        </p:nvSpPr>
        <p:spPr>
          <a:xfrm>
            <a:off x="308068" y="7535337"/>
            <a:ext cx="6876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b="1" kern="1400" dirty="0">
              <a:solidFill>
                <a:srgbClr val="A9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0AD8BF2-46F5-4633-8798-B91F201B80C3}"/>
              </a:ext>
            </a:extLst>
          </p:cNvPr>
          <p:cNvSpPr/>
          <p:nvPr/>
        </p:nvSpPr>
        <p:spPr>
          <a:xfrm>
            <a:off x="374580" y="8138840"/>
            <a:ext cx="2027097" cy="12656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BB3FA62-BDBD-4010-8168-06FF4F0F9193}"/>
              </a:ext>
            </a:extLst>
          </p:cNvPr>
          <p:cNvSpPr txBox="1"/>
          <p:nvPr/>
        </p:nvSpPr>
        <p:spPr>
          <a:xfrm>
            <a:off x="181880" y="9418286"/>
            <a:ext cx="2407084" cy="302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050" b="1" kern="1400" dirty="0">
                <a:latin typeface="+mn-ea"/>
              </a:rPr>
              <a:t>メニュー名が入ります　</a:t>
            </a:r>
            <a:r>
              <a:rPr kumimoji="1" lang="en-US" altLang="ja-JP" sz="1050" b="1" kern="1400" dirty="0">
                <a:latin typeface="+mn-ea"/>
              </a:rPr>
              <a:t>0,000</a:t>
            </a:r>
            <a:r>
              <a:rPr kumimoji="1" lang="ja-JP" altLang="en-US" sz="1050" b="1" kern="1400" dirty="0">
                <a:latin typeface="+mn-ea"/>
              </a:rPr>
              <a:t>円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88CCDE9-DFBA-4075-8177-171008355724}"/>
              </a:ext>
            </a:extLst>
          </p:cNvPr>
          <p:cNvSpPr/>
          <p:nvPr/>
        </p:nvSpPr>
        <p:spPr>
          <a:xfrm>
            <a:off x="2787274" y="8138840"/>
            <a:ext cx="2027097" cy="12656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ADE00DE-64E2-4B80-8766-C55BD9E80684}"/>
              </a:ext>
            </a:extLst>
          </p:cNvPr>
          <p:cNvSpPr/>
          <p:nvPr/>
        </p:nvSpPr>
        <p:spPr>
          <a:xfrm>
            <a:off x="5144884" y="8138840"/>
            <a:ext cx="2027097" cy="12656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BCD24AD-DA6A-4767-B955-9F75587EFD0E}"/>
              </a:ext>
            </a:extLst>
          </p:cNvPr>
          <p:cNvSpPr txBox="1"/>
          <p:nvPr/>
        </p:nvSpPr>
        <p:spPr>
          <a:xfrm>
            <a:off x="2561523" y="9418286"/>
            <a:ext cx="2407084" cy="302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050" b="1" kern="1400" dirty="0">
                <a:latin typeface="+mn-ea"/>
              </a:rPr>
              <a:t>メニュー名が入ります　</a:t>
            </a:r>
            <a:r>
              <a:rPr kumimoji="1" lang="en-US" altLang="ja-JP" sz="1050" b="1" kern="1400" dirty="0">
                <a:latin typeface="+mn-ea"/>
              </a:rPr>
              <a:t>0,000</a:t>
            </a:r>
            <a:r>
              <a:rPr kumimoji="1" lang="ja-JP" altLang="en-US" sz="1050" b="1" kern="1400" dirty="0">
                <a:latin typeface="+mn-ea"/>
              </a:rPr>
              <a:t>円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BCB1310-07E1-4C04-A2D2-04A3C5B8B7C5}"/>
              </a:ext>
            </a:extLst>
          </p:cNvPr>
          <p:cNvSpPr txBox="1"/>
          <p:nvPr/>
        </p:nvSpPr>
        <p:spPr>
          <a:xfrm>
            <a:off x="4897099" y="9418286"/>
            <a:ext cx="2407084" cy="302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050" b="1" kern="1400" dirty="0">
                <a:latin typeface="+mn-ea"/>
              </a:rPr>
              <a:t>メニュー名が入ります　</a:t>
            </a:r>
            <a:r>
              <a:rPr kumimoji="1" lang="en-US" altLang="ja-JP" sz="1050" b="1" kern="1400" dirty="0">
                <a:latin typeface="+mn-ea"/>
              </a:rPr>
              <a:t>0,000</a:t>
            </a:r>
            <a:r>
              <a:rPr kumimoji="1" lang="ja-JP" altLang="en-US" sz="1050" b="1" kern="1400" dirty="0">
                <a:latin typeface="+mn-ea"/>
              </a:rPr>
              <a:t>円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088E486-D30D-4966-8906-9C6637AD9354}"/>
              </a:ext>
            </a:extLst>
          </p:cNvPr>
          <p:cNvSpPr/>
          <p:nvPr/>
        </p:nvSpPr>
        <p:spPr>
          <a:xfrm flipV="1">
            <a:off x="0" y="9790387"/>
            <a:ext cx="7559675" cy="68490"/>
          </a:xfrm>
          <a:prstGeom prst="rect">
            <a:avLst/>
          </a:prstGeom>
          <a:solidFill>
            <a:srgbClr val="B392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604BE38-572B-4E59-BB9B-B3150C4271E9}"/>
              </a:ext>
            </a:extLst>
          </p:cNvPr>
          <p:cNvSpPr txBox="1"/>
          <p:nvPr/>
        </p:nvSpPr>
        <p:spPr>
          <a:xfrm>
            <a:off x="130525" y="10072278"/>
            <a:ext cx="26567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02F5419-F7C1-48E5-89A2-056945C0BEE1}"/>
              </a:ext>
            </a:extLst>
          </p:cNvPr>
          <p:cNvSpPr txBox="1"/>
          <p:nvPr/>
        </p:nvSpPr>
        <p:spPr>
          <a:xfrm>
            <a:off x="2447767" y="9963672"/>
            <a:ext cx="4733208" cy="62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1100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1100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1100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100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1100" b="1" dirty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8B4B8F54-E8F2-47C7-8356-D551C9353B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12" y="1731482"/>
            <a:ext cx="4815850" cy="3825248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B39CEA8-707E-4B1A-A2DF-BFD5B86052FD}"/>
              </a:ext>
            </a:extLst>
          </p:cNvPr>
          <p:cNvSpPr txBox="1"/>
          <p:nvPr/>
        </p:nvSpPr>
        <p:spPr>
          <a:xfrm>
            <a:off x="532799" y="7306880"/>
            <a:ext cx="6519475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旬の食材を使った“あったかメニュー”をご用意しております。深まる秋に幸せなひとときを</a:t>
            </a:r>
            <a:r>
              <a:rPr kumimoji="1" lang="en-US" altLang="ja-JP" sz="11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kumimoji="1" lang="ja-JP" altLang="en-US" sz="110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69DCFB8-CEDA-44FE-9790-70BFE93F4B86}"/>
              </a:ext>
            </a:extLst>
          </p:cNvPr>
          <p:cNvSpPr txBox="1"/>
          <p:nvPr/>
        </p:nvSpPr>
        <p:spPr>
          <a:xfrm>
            <a:off x="308068" y="7535337"/>
            <a:ext cx="6876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b="1" kern="1400" dirty="0">
              <a:solidFill>
                <a:srgbClr val="A9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769A7EB-E6F8-4838-8904-3F654A1C15C2}"/>
              </a:ext>
            </a:extLst>
          </p:cNvPr>
          <p:cNvSpPr/>
          <p:nvPr/>
        </p:nvSpPr>
        <p:spPr>
          <a:xfrm>
            <a:off x="374580" y="8138840"/>
            <a:ext cx="2027097" cy="12656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EB71B0D-B028-4160-B083-E104A4F0D614}"/>
              </a:ext>
            </a:extLst>
          </p:cNvPr>
          <p:cNvSpPr txBox="1"/>
          <p:nvPr/>
        </p:nvSpPr>
        <p:spPr>
          <a:xfrm>
            <a:off x="181880" y="9418286"/>
            <a:ext cx="2407084" cy="302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050" b="1" kern="1400" dirty="0">
                <a:latin typeface="+mn-ea"/>
              </a:rPr>
              <a:t>メニュー名が入ります　</a:t>
            </a:r>
            <a:r>
              <a:rPr kumimoji="1" lang="en-US" altLang="ja-JP" sz="1050" b="1" kern="1400" dirty="0">
                <a:latin typeface="+mn-ea"/>
              </a:rPr>
              <a:t>0,000</a:t>
            </a:r>
            <a:r>
              <a:rPr kumimoji="1" lang="ja-JP" altLang="en-US" sz="1050" b="1" kern="1400" dirty="0">
                <a:latin typeface="+mn-ea"/>
              </a:rPr>
              <a:t>円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E96BD54D-4DA0-4D77-892C-1509E767CD2F}"/>
              </a:ext>
            </a:extLst>
          </p:cNvPr>
          <p:cNvSpPr/>
          <p:nvPr/>
        </p:nvSpPr>
        <p:spPr>
          <a:xfrm>
            <a:off x="2787274" y="8138840"/>
            <a:ext cx="2027097" cy="12656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A587614-68C0-4E64-8857-77ECD426C6C2}"/>
              </a:ext>
            </a:extLst>
          </p:cNvPr>
          <p:cNvSpPr/>
          <p:nvPr/>
        </p:nvSpPr>
        <p:spPr>
          <a:xfrm>
            <a:off x="5144884" y="8138840"/>
            <a:ext cx="2027097" cy="12656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9B0A82A-0F62-48A0-92CC-D12C9B48EAA3}"/>
              </a:ext>
            </a:extLst>
          </p:cNvPr>
          <p:cNvSpPr txBox="1"/>
          <p:nvPr/>
        </p:nvSpPr>
        <p:spPr>
          <a:xfrm>
            <a:off x="2561523" y="9418286"/>
            <a:ext cx="2407084" cy="302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050" b="1" kern="1400" dirty="0">
                <a:latin typeface="+mn-ea"/>
              </a:rPr>
              <a:t>メニュー名が入ります　</a:t>
            </a:r>
            <a:r>
              <a:rPr kumimoji="1" lang="en-US" altLang="ja-JP" sz="1050" b="1" kern="1400" dirty="0">
                <a:latin typeface="+mn-ea"/>
              </a:rPr>
              <a:t>0,000</a:t>
            </a:r>
            <a:r>
              <a:rPr kumimoji="1" lang="ja-JP" altLang="en-US" sz="1050" b="1" kern="1400" dirty="0">
                <a:latin typeface="+mn-ea"/>
              </a:rPr>
              <a:t>円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C74E758-0076-49FE-BD14-6E27958BF927}"/>
              </a:ext>
            </a:extLst>
          </p:cNvPr>
          <p:cNvSpPr txBox="1"/>
          <p:nvPr/>
        </p:nvSpPr>
        <p:spPr>
          <a:xfrm>
            <a:off x="4897099" y="9418286"/>
            <a:ext cx="2407084" cy="302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050" b="1" kern="1400" dirty="0">
                <a:latin typeface="+mn-ea"/>
              </a:rPr>
              <a:t>メニュー名が入ります　</a:t>
            </a:r>
            <a:r>
              <a:rPr kumimoji="1" lang="en-US" altLang="ja-JP" sz="1050" b="1" kern="1400" dirty="0">
                <a:latin typeface="+mn-ea"/>
              </a:rPr>
              <a:t>0,000</a:t>
            </a:r>
            <a:r>
              <a:rPr kumimoji="1" lang="ja-JP" altLang="en-US" sz="1050" b="1" kern="1400" dirty="0">
                <a:latin typeface="+mn-ea"/>
              </a:rPr>
              <a:t>円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EFD1547-FC76-471A-B846-8F20E0D4FA88}"/>
              </a:ext>
            </a:extLst>
          </p:cNvPr>
          <p:cNvSpPr/>
          <p:nvPr/>
        </p:nvSpPr>
        <p:spPr>
          <a:xfrm flipV="1">
            <a:off x="0" y="9790387"/>
            <a:ext cx="7559675" cy="68490"/>
          </a:xfrm>
          <a:prstGeom prst="rect">
            <a:avLst/>
          </a:prstGeom>
          <a:solidFill>
            <a:srgbClr val="B392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1FCA474-CA61-41E1-B071-16D4554943BB}"/>
              </a:ext>
            </a:extLst>
          </p:cNvPr>
          <p:cNvSpPr txBox="1"/>
          <p:nvPr/>
        </p:nvSpPr>
        <p:spPr>
          <a:xfrm>
            <a:off x="130525" y="10072278"/>
            <a:ext cx="26567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EBCB6DA-14F0-4598-A706-3516CEEFF510}"/>
              </a:ext>
            </a:extLst>
          </p:cNvPr>
          <p:cNvSpPr txBox="1"/>
          <p:nvPr/>
        </p:nvSpPr>
        <p:spPr>
          <a:xfrm>
            <a:off x="2447767" y="9963672"/>
            <a:ext cx="4733208" cy="62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1100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1100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1100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100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1100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11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9DAA3F2E-5016-4349-A097-09BBD9192CE1}"/>
              </a:ext>
            </a:extLst>
          </p:cNvPr>
          <p:cNvSpPr/>
          <p:nvPr/>
        </p:nvSpPr>
        <p:spPr>
          <a:xfrm rot="10800000">
            <a:off x="0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B6BD05-0BBE-4224-AF05-0A31088306D8}"/>
              </a:ext>
            </a:extLst>
          </p:cNvPr>
          <p:cNvSpPr/>
          <p:nvPr/>
        </p:nvSpPr>
        <p:spPr>
          <a:xfrm>
            <a:off x="741114" y="7321936"/>
            <a:ext cx="6045276" cy="68582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0B95A7F-93F3-4139-834E-B17B38DE24F1}"/>
              </a:ext>
            </a:extLst>
          </p:cNvPr>
          <p:cNvSpPr/>
          <p:nvPr/>
        </p:nvSpPr>
        <p:spPr>
          <a:xfrm>
            <a:off x="307665" y="8138840"/>
            <a:ext cx="2090726" cy="12746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BE5E5F71-6ED3-40F5-9580-7B0BB05550D6}"/>
              </a:ext>
            </a:extLst>
          </p:cNvPr>
          <p:cNvSpPr/>
          <p:nvPr/>
        </p:nvSpPr>
        <p:spPr>
          <a:xfrm>
            <a:off x="296648" y="10001665"/>
            <a:ext cx="6905098" cy="5089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0673DDA-6F85-45B7-8631-1AB20BE2B4A9}"/>
              </a:ext>
            </a:extLst>
          </p:cNvPr>
          <p:cNvSpPr/>
          <p:nvPr/>
        </p:nvSpPr>
        <p:spPr>
          <a:xfrm>
            <a:off x="1399142" y="1720071"/>
            <a:ext cx="4928320" cy="37379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CCA0C9FF-00DB-4FE9-AB94-C5E075B81458}"/>
              </a:ext>
            </a:extLst>
          </p:cNvPr>
          <p:cNvSpPr/>
          <p:nvPr/>
        </p:nvSpPr>
        <p:spPr>
          <a:xfrm>
            <a:off x="2687308" y="8138840"/>
            <a:ext cx="2090726" cy="12746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2F64CB3-A6E8-4023-9543-14410537DB68}"/>
              </a:ext>
            </a:extLst>
          </p:cNvPr>
          <p:cNvSpPr/>
          <p:nvPr/>
        </p:nvSpPr>
        <p:spPr>
          <a:xfrm>
            <a:off x="5111020" y="8138840"/>
            <a:ext cx="2090726" cy="12746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95C121E-043A-4C92-9147-A34A7B96F1E2}"/>
              </a:ext>
            </a:extLst>
          </p:cNvPr>
          <p:cNvSpPr/>
          <p:nvPr/>
        </p:nvSpPr>
        <p:spPr>
          <a:xfrm>
            <a:off x="296646" y="9514245"/>
            <a:ext cx="6905099" cy="1713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</TotalTime>
  <Words>304</Words>
  <Application>Microsoft Office PowerPoint</Application>
  <PresentationFormat>ユーザー設定</PresentationFormat>
  <Paragraphs>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48</cp:revision>
  <dcterms:created xsi:type="dcterms:W3CDTF">2016-11-25T08:55:21Z</dcterms:created>
  <dcterms:modified xsi:type="dcterms:W3CDTF">2017-09-13T08:42:34Z</dcterms:modified>
</cp:coreProperties>
</file>