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handoutMasterIdLst>
    <p:handoutMasterId r:id="rId5"/>
  </p:handoutMasterIdLst>
  <p:sldIdLst>
    <p:sldId id="258" r:id="rId2"/>
    <p:sldId id="261" r:id="rId3"/>
    <p:sldId id="259" r:id="rId4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1A23"/>
    <a:srgbClr val="EACA21"/>
    <a:srgbClr val="70614F"/>
    <a:srgbClr val="D27168"/>
    <a:srgbClr val="6D5D4A"/>
    <a:srgbClr val="FEF100"/>
    <a:srgbClr val="14A73C"/>
    <a:srgbClr val="14A83A"/>
    <a:srgbClr val="391F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848" autoAdjust="0"/>
    <p:restoredTop sz="94660"/>
  </p:normalViewPr>
  <p:slideViewPr>
    <p:cSldViewPr snapToGrid="0" showGuides="1">
      <p:cViewPr varScale="1">
        <p:scale>
          <a:sx n="120" d="100"/>
          <a:sy n="120" d="100"/>
        </p:scale>
        <p:origin x="1147" y="77"/>
      </p:cViewPr>
      <p:guideLst>
        <p:guide orient="horz" pos="2381"/>
        <p:guide pos="33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2" d="100"/>
          <a:sy n="92" d="100"/>
        </p:scale>
        <p:origin x="2364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B3F8D7-AE8B-4CB8-82EC-3FC1E48DA83F}" type="datetimeFigureOut">
              <a:rPr kumimoji="1" lang="ja-JP" altLang="en-US" smtClean="0"/>
              <a:t>2017/7/18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88E1FD-FCCE-4A95-9D4A-274FE01980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12614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>
            <a:extLst>
              <a:ext uri="{FF2B5EF4-FFF2-40B4-BE49-F238E27FC236}">
                <a16:creationId xmlns:a16="http://schemas.microsoft.com/office/drawing/2014/main" id="{43A5C50D-2A9D-4932-BCDE-732B3AC2D5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422276" y="-194231"/>
            <a:ext cx="5775200" cy="5519536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6FC5E6AE-64EF-47B4-BEAB-687D038A981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273" y="4676718"/>
            <a:ext cx="5345417" cy="2901122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852F9F68-E2AD-4F8F-9C21-4A90B60C01A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916613" y="-194231"/>
            <a:ext cx="5775200" cy="5519536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7A64D7D3-37A0-4D56-8006-6E74FA61853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37616" y="4676718"/>
            <a:ext cx="5345417" cy="2901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3925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2017/7/18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8308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C1568-192F-4506-B993-4A80345A62F1}" type="datetimeFigureOut">
              <a:rPr kumimoji="1" lang="ja-JP" altLang="en-US" smtClean="0"/>
              <a:t>2017/7/18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4456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96" r:id="rId2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kumimoji="1"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1D75037B-2880-4B5D-BEC4-53F8BCFD3AEA}"/>
              </a:ext>
            </a:extLst>
          </p:cNvPr>
          <p:cNvSpPr txBox="1"/>
          <p:nvPr/>
        </p:nvSpPr>
        <p:spPr>
          <a:xfrm>
            <a:off x="435805" y="6990306"/>
            <a:ext cx="1878462" cy="3208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85" b="1" kern="1400" dirty="0">
                <a:solidFill>
                  <a:srgbClr val="000000"/>
                </a:solidFill>
                <a:latin typeface="+mn-ea"/>
              </a:rPr>
              <a:t>サンプルの店名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597FA5EC-5517-4D86-AFE6-55A59D806E3B}"/>
              </a:ext>
            </a:extLst>
          </p:cNvPr>
          <p:cNvSpPr txBox="1"/>
          <p:nvPr/>
        </p:nvSpPr>
        <p:spPr>
          <a:xfrm>
            <a:off x="1951304" y="6913598"/>
            <a:ext cx="3346628" cy="418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ja-JP" altLang="en-US" sz="778" dirty="0">
                <a:solidFill>
                  <a:srgbClr val="000000"/>
                </a:solidFill>
                <a:latin typeface="+mn-ea"/>
              </a:rPr>
              <a:t>〒</a:t>
            </a:r>
            <a:r>
              <a:rPr kumimoji="1" lang="en-US" altLang="ja-JP" sz="778" dirty="0">
                <a:solidFill>
                  <a:srgbClr val="000000"/>
                </a:solidFill>
                <a:latin typeface="+mn-ea"/>
              </a:rPr>
              <a:t>000-0000</a:t>
            </a:r>
            <a:r>
              <a:rPr kumimoji="1" lang="ja-JP" altLang="en-US" sz="778" dirty="0">
                <a:solidFill>
                  <a:srgbClr val="000000"/>
                </a:solidFill>
                <a:latin typeface="+mn-ea"/>
              </a:rPr>
              <a:t> 〇〇県〇〇市〇〇区</a:t>
            </a:r>
            <a:r>
              <a:rPr kumimoji="1" lang="en-US" altLang="ja-JP" sz="778" dirty="0">
                <a:solidFill>
                  <a:srgbClr val="000000"/>
                </a:solidFill>
                <a:latin typeface="+mn-ea"/>
              </a:rPr>
              <a:t>000-000</a:t>
            </a:r>
            <a:r>
              <a:rPr kumimoji="1" lang="ja-JP" altLang="en-US" sz="778" dirty="0">
                <a:solidFill>
                  <a:srgbClr val="000000"/>
                </a:solidFill>
                <a:latin typeface="+mn-ea"/>
              </a:rPr>
              <a:t>　 営業時間：</a:t>
            </a:r>
            <a:r>
              <a:rPr kumimoji="1" lang="en-US" altLang="ja-JP" sz="778" dirty="0">
                <a:solidFill>
                  <a:srgbClr val="000000"/>
                </a:solidFill>
                <a:latin typeface="+mn-ea"/>
              </a:rPr>
              <a:t>00:00</a:t>
            </a:r>
            <a:r>
              <a:rPr kumimoji="1" lang="ja-JP" altLang="en-US" sz="778" dirty="0">
                <a:solidFill>
                  <a:srgbClr val="000000"/>
                </a:solidFill>
                <a:latin typeface="+mn-ea"/>
              </a:rPr>
              <a:t>～</a:t>
            </a:r>
            <a:r>
              <a:rPr kumimoji="1" lang="en-US" altLang="ja-JP" sz="778" dirty="0">
                <a:solidFill>
                  <a:srgbClr val="000000"/>
                </a:solidFill>
                <a:latin typeface="+mn-ea"/>
              </a:rPr>
              <a:t>00:00</a:t>
            </a:r>
          </a:p>
          <a:p>
            <a:pPr>
              <a:lnSpc>
                <a:spcPct val="120000"/>
              </a:lnSpc>
            </a:pPr>
            <a:r>
              <a:rPr kumimoji="1" lang="en-US" altLang="ja-JP" sz="991" dirty="0">
                <a:solidFill>
                  <a:srgbClr val="000000"/>
                </a:solidFill>
                <a:latin typeface="+mn-ea"/>
              </a:rPr>
              <a:t>TEL:0000-000-00000</a:t>
            </a:r>
            <a:r>
              <a:rPr kumimoji="1" lang="ja-JP" altLang="en-US" sz="778" dirty="0">
                <a:solidFill>
                  <a:srgbClr val="000000"/>
                </a:solidFill>
                <a:latin typeface="+mn-ea"/>
              </a:rPr>
              <a:t>　　　　　　　  定休日：〇曜日</a:t>
            </a:r>
            <a:endParaRPr kumimoji="1" lang="en-US" altLang="ja-JP" sz="778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71ED07CF-8639-4ECF-90E0-18B985DB0EBF}"/>
              </a:ext>
            </a:extLst>
          </p:cNvPr>
          <p:cNvSpPr txBox="1"/>
          <p:nvPr/>
        </p:nvSpPr>
        <p:spPr>
          <a:xfrm>
            <a:off x="1139863" y="4748509"/>
            <a:ext cx="2971050" cy="755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13" b="1" kern="1400" dirty="0">
                <a:solidFill>
                  <a:srgbClr val="4A2D1A"/>
                </a:solidFill>
                <a:latin typeface="+mn-ea"/>
              </a:rPr>
              <a:t>オータムフェア </a:t>
            </a:r>
            <a:r>
              <a:rPr kumimoji="1" lang="en-US" altLang="ja-JP" sz="1413" b="1" kern="1400" dirty="0">
                <a:solidFill>
                  <a:srgbClr val="4A2D1A"/>
                </a:solidFill>
                <a:latin typeface="+mn-ea"/>
              </a:rPr>
              <a:t>2017</a:t>
            </a:r>
          </a:p>
          <a:p>
            <a:pPr algn="ctr">
              <a:lnSpc>
                <a:spcPct val="130000"/>
              </a:lnSpc>
            </a:pPr>
            <a:r>
              <a:rPr kumimoji="1" lang="ja-JP" altLang="en-US" sz="742" kern="1400" dirty="0">
                <a:solidFill>
                  <a:srgbClr val="4A2D1A"/>
                </a:solidFill>
                <a:latin typeface="+mn-ea"/>
              </a:rPr>
              <a:t>地元のみなさまへ日頃のご愛顧と感謝を込めて、</a:t>
            </a:r>
            <a:endParaRPr kumimoji="1" lang="en-US" altLang="ja-JP" sz="742" kern="1400" dirty="0">
              <a:solidFill>
                <a:srgbClr val="4A2D1A"/>
              </a:solidFill>
              <a:latin typeface="+mn-ea"/>
            </a:endParaRPr>
          </a:p>
          <a:p>
            <a:pPr algn="ctr">
              <a:lnSpc>
                <a:spcPct val="130000"/>
              </a:lnSpc>
            </a:pPr>
            <a:r>
              <a:rPr kumimoji="1" lang="ja-JP" altLang="en-US" sz="742" kern="1400" dirty="0">
                <a:solidFill>
                  <a:srgbClr val="4A2D1A"/>
                </a:solidFill>
                <a:latin typeface="+mn-ea"/>
              </a:rPr>
              <a:t>旬の素材を取り入れた特別メニューをご用意しました。</a:t>
            </a:r>
            <a:endParaRPr kumimoji="1" lang="en-US" altLang="ja-JP" sz="742" kern="1400" dirty="0">
              <a:solidFill>
                <a:srgbClr val="4A2D1A"/>
              </a:solidFill>
              <a:latin typeface="+mn-ea"/>
            </a:endParaRPr>
          </a:p>
          <a:p>
            <a:pPr algn="ctr">
              <a:lnSpc>
                <a:spcPct val="130000"/>
              </a:lnSpc>
            </a:pPr>
            <a:r>
              <a:rPr kumimoji="1" lang="ja-JP" altLang="en-US" sz="742" kern="1400" dirty="0">
                <a:solidFill>
                  <a:srgbClr val="4A2D1A"/>
                </a:solidFill>
                <a:latin typeface="+mn-ea"/>
              </a:rPr>
              <a:t>深まる秋、至福の時間をぜひお楽しみください。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8AEF6791-534F-4BAD-9F0E-BB2B38750D79}"/>
              </a:ext>
            </a:extLst>
          </p:cNvPr>
          <p:cNvSpPr txBox="1"/>
          <p:nvPr/>
        </p:nvSpPr>
        <p:spPr>
          <a:xfrm>
            <a:off x="2735943" y="345422"/>
            <a:ext cx="614347" cy="1448025"/>
          </a:xfrm>
          <a:prstGeom prst="rect">
            <a:avLst/>
          </a:prstGeom>
          <a:noFill/>
        </p:spPr>
        <p:txBody>
          <a:bodyPr vert="horz" wrap="square" rtlCol="0" anchor="ctr">
            <a:spAutoFit/>
          </a:bodyPr>
          <a:lstStyle/>
          <a:p>
            <a:pPr algn="ctr"/>
            <a:r>
              <a:rPr kumimoji="1" lang="en-US" altLang="ja-JP" sz="1978" kern="1400" dirty="0">
                <a:solidFill>
                  <a:srgbClr val="6D3E0C"/>
                </a:solidFill>
                <a:latin typeface="+mn-ea"/>
              </a:rPr>
              <a:t>00</a:t>
            </a:r>
            <a:r>
              <a:rPr kumimoji="1" lang="ja-JP" altLang="en-US" sz="1978" kern="1400" dirty="0">
                <a:solidFill>
                  <a:srgbClr val="6D3E0C"/>
                </a:solidFill>
                <a:latin typeface="+mn-ea"/>
              </a:rPr>
              <a:t>月</a:t>
            </a:r>
            <a:r>
              <a:rPr kumimoji="1" lang="en-US" altLang="ja-JP" sz="1978" kern="1400" dirty="0">
                <a:solidFill>
                  <a:srgbClr val="6D3E0C"/>
                </a:solidFill>
                <a:latin typeface="+mn-ea"/>
              </a:rPr>
              <a:t>00</a:t>
            </a:r>
            <a:r>
              <a:rPr kumimoji="1" lang="ja-JP" altLang="en-US" sz="1978" kern="1400" dirty="0">
                <a:solidFill>
                  <a:srgbClr val="6D3E0C"/>
                </a:solidFill>
                <a:latin typeface="+mn-ea"/>
              </a:rPr>
              <a:t>日</a:t>
            </a:r>
            <a:r>
              <a:rPr kumimoji="1" lang="ja-JP" altLang="en-US" sz="898" kern="1400" dirty="0">
                <a:solidFill>
                  <a:srgbClr val="6D3E0C"/>
                </a:solidFill>
                <a:latin typeface="+mn-ea"/>
              </a:rPr>
              <a:t>（〇）</a:t>
            </a:r>
            <a:endParaRPr kumimoji="1" lang="ja-JP" altLang="en-US" sz="1978" kern="1400" dirty="0">
              <a:solidFill>
                <a:srgbClr val="6D3E0C"/>
              </a:solidFill>
              <a:latin typeface="+mn-ea"/>
            </a:endParaRPr>
          </a:p>
        </p:txBody>
      </p:sp>
      <p:pic>
        <p:nvPicPr>
          <p:cNvPr id="20" name="図 19">
            <a:extLst>
              <a:ext uri="{FF2B5EF4-FFF2-40B4-BE49-F238E27FC236}">
                <a16:creationId xmlns:a16="http://schemas.microsoft.com/office/drawing/2014/main" id="{2CD831CE-BC70-4DED-9941-AD4AEB01D2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7666" y="343919"/>
            <a:ext cx="1718018" cy="3049207"/>
          </a:xfrm>
          <a:prstGeom prst="rect">
            <a:avLst/>
          </a:prstGeom>
        </p:spPr>
      </p:pic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4C9B4BE4-494B-48CB-8498-4E61F70E70E0}"/>
              </a:ext>
            </a:extLst>
          </p:cNvPr>
          <p:cNvSpPr txBox="1"/>
          <p:nvPr/>
        </p:nvSpPr>
        <p:spPr>
          <a:xfrm>
            <a:off x="2735943" y="2024942"/>
            <a:ext cx="614347" cy="1448025"/>
          </a:xfrm>
          <a:prstGeom prst="rect">
            <a:avLst/>
          </a:prstGeom>
          <a:noFill/>
        </p:spPr>
        <p:txBody>
          <a:bodyPr vert="horz" wrap="square" rtlCol="0" anchor="ctr">
            <a:spAutoFit/>
          </a:bodyPr>
          <a:lstStyle/>
          <a:p>
            <a:pPr algn="ctr"/>
            <a:r>
              <a:rPr kumimoji="1" lang="en-US" altLang="ja-JP" sz="1978" kern="1400" dirty="0">
                <a:solidFill>
                  <a:srgbClr val="6D3E0C"/>
                </a:solidFill>
                <a:latin typeface="+mn-ea"/>
              </a:rPr>
              <a:t>00</a:t>
            </a:r>
            <a:r>
              <a:rPr kumimoji="1" lang="ja-JP" altLang="en-US" sz="1978" kern="1400" dirty="0">
                <a:solidFill>
                  <a:srgbClr val="6D3E0C"/>
                </a:solidFill>
                <a:latin typeface="+mn-ea"/>
              </a:rPr>
              <a:t>月</a:t>
            </a:r>
            <a:r>
              <a:rPr kumimoji="1" lang="en-US" altLang="ja-JP" sz="1978" kern="1400" dirty="0">
                <a:solidFill>
                  <a:srgbClr val="6D3E0C"/>
                </a:solidFill>
                <a:latin typeface="+mn-ea"/>
              </a:rPr>
              <a:t>00</a:t>
            </a:r>
            <a:r>
              <a:rPr kumimoji="1" lang="ja-JP" altLang="en-US" sz="1978" kern="1400" dirty="0">
                <a:solidFill>
                  <a:srgbClr val="6D3E0C"/>
                </a:solidFill>
                <a:latin typeface="+mn-ea"/>
              </a:rPr>
              <a:t>日</a:t>
            </a:r>
            <a:r>
              <a:rPr kumimoji="1" lang="ja-JP" altLang="en-US" sz="898" kern="1400" dirty="0">
                <a:solidFill>
                  <a:srgbClr val="6D3E0C"/>
                </a:solidFill>
                <a:latin typeface="+mn-ea"/>
              </a:rPr>
              <a:t>（〇）</a:t>
            </a:r>
            <a:endParaRPr kumimoji="1" lang="ja-JP" altLang="en-US" sz="1978" kern="1400" dirty="0">
              <a:solidFill>
                <a:srgbClr val="6D3E0C"/>
              </a:solidFill>
              <a:latin typeface="+mn-ea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EDFD1331-63D0-4666-8C32-DA9182283795}"/>
              </a:ext>
            </a:extLst>
          </p:cNvPr>
          <p:cNvSpPr txBox="1"/>
          <p:nvPr/>
        </p:nvSpPr>
        <p:spPr>
          <a:xfrm>
            <a:off x="2917405" y="1784169"/>
            <a:ext cx="315224" cy="29157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697" dirty="0"/>
              <a:t>～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3CE48BBC-5DE1-45DF-8FFF-35E9CCC777A5}"/>
              </a:ext>
            </a:extLst>
          </p:cNvPr>
          <p:cNvSpPr/>
          <p:nvPr/>
        </p:nvSpPr>
        <p:spPr>
          <a:xfrm>
            <a:off x="243283" y="5652832"/>
            <a:ext cx="1488245" cy="100639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8" b="1" dirty="0">
              <a:latin typeface="+mn-ea"/>
            </a:endParaRP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42314D58-7286-4BE8-AB40-29095F39668A}"/>
              </a:ext>
            </a:extLst>
          </p:cNvPr>
          <p:cNvSpPr/>
          <p:nvPr/>
        </p:nvSpPr>
        <p:spPr>
          <a:xfrm>
            <a:off x="1903354" y="5652832"/>
            <a:ext cx="1488245" cy="100639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8" b="1" dirty="0">
              <a:latin typeface="+mn-ea"/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A5F795DB-1FC6-48D5-943B-74A8E65D3646}"/>
              </a:ext>
            </a:extLst>
          </p:cNvPr>
          <p:cNvSpPr/>
          <p:nvPr/>
        </p:nvSpPr>
        <p:spPr>
          <a:xfrm>
            <a:off x="3535064" y="5652832"/>
            <a:ext cx="1488245" cy="100639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8" b="1" dirty="0">
              <a:latin typeface="+mn-ea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51EF8B1D-F68F-4371-BFD9-93A433AFB98C}"/>
              </a:ext>
            </a:extLst>
          </p:cNvPr>
          <p:cNvSpPr txBox="1"/>
          <p:nvPr/>
        </p:nvSpPr>
        <p:spPr>
          <a:xfrm>
            <a:off x="162014" y="6659227"/>
            <a:ext cx="1569515" cy="240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kumimoji="1" lang="ja-JP" altLang="en-US" sz="742" kern="1400" dirty="0">
                <a:latin typeface="+mn-ea"/>
              </a:rPr>
              <a:t>メニュー名が入ります　</a:t>
            </a:r>
            <a:r>
              <a:rPr kumimoji="1" lang="en-US" altLang="ja-JP" sz="742" kern="1400" dirty="0">
                <a:latin typeface="+mn-ea"/>
              </a:rPr>
              <a:t>0,000</a:t>
            </a:r>
            <a:r>
              <a:rPr kumimoji="1" lang="ja-JP" altLang="en-US" sz="742" kern="1400" dirty="0">
                <a:latin typeface="+mn-ea"/>
              </a:rPr>
              <a:t>円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904FF1D8-BAC4-4691-A868-3E90D0B82601}"/>
              </a:ext>
            </a:extLst>
          </p:cNvPr>
          <p:cNvSpPr txBox="1"/>
          <p:nvPr/>
        </p:nvSpPr>
        <p:spPr>
          <a:xfrm>
            <a:off x="1812796" y="6659227"/>
            <a:ext cx="1569515" cy="240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kumimoji="1" lang="ja-JP" altLang="en-US" sz="742" kern="1400" dirty="0">
                <a:latin typeface="+mn-ea"/>
              </a:rPr>
              <a:t>メニュー名が入ります　</a:t>
            </a:r>
            <a:r>
              <a:rPr kumimoji="1" lang="en-US" altLang="ja-JP" sz="742" kern="1400" dirty="0">
                <a:latin typeface="+mn-ea"/>
              </a:rPr>
              <a:t>0,000</a:t>
            </a:r>
            <a:r>
              <a:rPr kumimoji="1" lang="ja-JP" altLang="en-US" sz="742" kern="1400" dirty="0">
                <a:latin typeface="+mn-ea"/>
              </a:rPr>
              <a:t>円</a:t>
            </a: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35E108AC-9118-4FF8-864E-CB01B4D1BE41}"/>
              </a:ext>
            </a:extLst>
          </p:cNvPr>
          <p:cNvSpPr txBox="1"/>
          <p:nvPr/>
        </p:nvSpPr>
        <p:spPr>
          <a:xfrm>
            <a:off x="3453793" y="6659227"/>
            <a:ext cx="1569515" cy="240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kumimoji="1" lang="ja-JP" altLang="en-US" sz="742" kern="1400" dirty="0">
                <a:latin typeface="+mn-ea"/>
              </a:rPr>
              <a:t>メニュー名が入ります　</a:t>
            </a:r>
            <a:r>
              <a:rPr kumimoji="1" lang="en-US" altLang="ja-JP" sz="742" kern="1400" dirty="0">
                <a:latin typeface="+mn-ea"/>
              </a:rPr>
              <a:t>0,000</a:t>
            </a:r>
            <a:r>
              <a:rPr kumimoji="1" lang="ja-JP" altLang="en-US" sz="742" kern="1400" dirty="0">
                <a:latin typeface="+mn-ea"/>
              </a:rPr>
              <a:t>円</a:t>
            </a: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46DCD141-BD70-4BFD-85C5-DACAA0C150E5}"/>
              </a:ext>
            </a:extLst>
          </p:cNvPr>
          <p:cNvSpPr txBox="1"/>
          <p:nvPr/>
        </p:nvSpPr>
        <p:spPr>
          <a:xfrm>
            <a:off x="5750438" y="6990306"/>
            <a:ext cx="1878462" cy="3208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85" b="1" kern="1400" dirty="0">
                <a:solidFill>
                  <a:srgbClr val="000000"/>
                </a:solidFill>
                <a:latin typeface="+mn-ea"/>
              </a:rPr>
              <a:t>サンプルの店名</a:t>
            </a: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490DC2BD-93D4-4BC3-BB61-38EBCF6FA67E}"/>
              </a:ext>
            </a:extLst>
          </p:cNvPr>
          <p:cNvSpPr txBox="1"/>
          <p:nvPr/>
        </p:nvSpPr>
        <p:spPr>
          <a:xfrm>
            <a:off x="7265937" y="6913598"/>
            <a:ext cx="3346628" cy="418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ja-JP" altLang="en-US" sz="778" dirty="0">
                <a:solidFill>
                  <a:srgbClr val="000000"/>
                </a:solidFill>
                <a:latin typeface="+mn-ea"/>
              </a:rPr>
              <a:t>〒</a:t>
            </a:r>
            <a:r>
              <a:rPr kumimoji="1" lang="en-US" altLang="ja-JP" sz="778" dirty="0">
                <a:solidFill>
                  <a:srgbClr val="000000"/>
                </a:solidFill>
                <a:latin typeface="+mn-ea"/>
              </a:rPr>
              <a:t>000-0000</a:t>
            </a:r>
            <a:r>
              <a:rPr kumimoji="1" lang="ja-JP" altLang="en-US" sz="778" dirty="0">
                <a:solidFill>
                  <a:srgbClr val="000000"/>
                </a:solidFill>
                <a:latin typeface="+mn-ea"/>
              </a:rPr>
              <a:t> 〇〇県〇〇市〇〇区</a:t>
            </a:r>
            <a:r>
              <a:rPr kumimoji="1" lang="en-US" altLang="ja-JP" sz="778" dirty="0">
                <a:solidFill>
                  <a:srgbClr val="000000"/>
                </a:solidFill>
                <a:latin typeface="+mn-ea"/>
              </a:rPr>
              <a:t>000-000</a:t>
            </a:r>
            <a:r>
              <a:rPr kumimoji="1" lang="ja-JP" altLang="en-US" sz="778" dirty="0">
                <a:solidFill>
                  <a:srgbClr val="000000"/>
                </a:solidFill>
                <a:latin typeface="+mn-ea"/>
              </a:rPr>
              <a:t>　 営業時間：</a:t>
            </a:r>
            <a:r>
              <a:rPr kumimoji="1" lang="en-US" altLang="ja-JP" sz="778" dirty="0">
                <a:solidFill>
                  <a:srgbClr val="000000"/>
                </a:solidFill>
                <a:latin typeface="+mn-ea"/>
              </a:rPr>
              <a:t>00:00</a:t>
            </a:r>
            <a:r>
              <a:rPr kumimoji="1" lang="ja-JP" altLang="en-US" sz="778" dirty="0">
                <a:solidFill>
                  <a:srgbClr val="000000"/>
                </a:solidFill>
                <a:latin typeface="+mn-ea"/>
              </a:rPr>
              <a:t>～</a:t>
            </a:r>
            <a:r>
              <a:rPr kumimoji="1" lang="en-US" altLang="ja-JP" sz="778" dirty="0">
                <a:solidFill>
                  <a:srgbClr val="000000"/>
                </a:solidFill>
                <a:latin typeface="+mn-ea"/>
              </a:rPr>
              <a:t>00:00</a:t>
            </a:r>
          </a:p>
          <a:p>
            <a:pPr>
              <a:lnSpc>
                <a:spcPct val="120000"/>
              </a:lnSpc>
            </a:pPr>
            <a:r>
              <a:rPr kumimoji="1" lang="en-US" altLang="ja-JP" sz="991" dirty="0">
                <a:solidFill>
                  <a:srgbClr val="000000"/>
                </a:solidFill>
                <a:latin typeface="+mn-ea"/>
              </a:rPr>
              <a:t>TEL:0000-000-00000</a:t>
            </a:r>
            <a:r>
              <a:rPr kumimoji="1" lang="ja-JP" altLang="en-US" sz="778" dirty="0">
                <a:solidFill>
                  <a:srgbClr val="000000"/>
                </a:solidFill>
                <a:latin typeface="+mn-ea"/>
              </a:rPr>
              <a:t>　　　　　　　  定休日：〇曜日</a:t>
            </a:r>
            <a:endParaRPr kumimoji="1" lang="en-US" altLang="ja-JP" sz="778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DBA349D5-CB4A-4FD8-B873-6CC9D385E89E}"/>
              </a:ext>
            </a:extLst>
          </p:cNvPr>
          <p:cNvSpPr txBox="1"/>
          <p:nvPr/>
        </p:nvSpPr>
        <p:spPr>
          <a:xfrm>
            <a:off x="6454496" y="4748509"/>
            <a:ext cx="2971050" cy="755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13" b="1" kern="1400" dirty="0">
                <a:solidFill>
                  <a:srgbClr val="4A2D1A"/>
                </a:solidFill>
                <a:latin typeface="+mn-ea"/>
              </a:rPr>
              <a:t>オータムフェア </a:t>
            </a:r>
            <a:r>
              <a:rPr kumimoji="1" lang="en-US" altLang="ja-JP" sz="1413" b="1" kern="1400" dirty="0">
                <a:solidFill>
                  <a:srgbClr val="4A2D1A"/>
                </a:solidFill>
                <a:latin typeface="+mn-ea"/>
              </a:rPr>
              <a:t>2017</a:t>
            </a:r>
          </a:p>
          <a:p>
            <a:pPr algn="ctr">
              <a:lnSpc>
                <a:spcPct val="130000"/>
              </a:lnSpc>
            </a:pPr>
            <a:r>
              <a:rPr kumimoji="1" lang="ja-JP" altLang="en-US" sz="742" kern="1400" dirty="0">
                <a:solidFill>
                  <a:srgbClr val="4A2D1A"/>
                </a:solidFill>
                <a:latin typeface="+mn-ea"/>
              </a:rPr>
              <a:t>地元のみなさまへ日頃のご愛顧と感謝を込めて、</a:t>
            </a:r>
            <a:endParaRPr kumimoji="1" lang="en-US" altLang="ja-JP" sz="742" kern="1400" dirty="0">
              <a:solidFill>
                <a:srgbClr val="4A2D1A"/>
              </a:solidFill>
              <a:latin typeface="+mn-ea"/>
            </a:endParaRPr>
          </a:p>
          <a:p>
            <a:pPr algn="ctr">
              <a:lnSpc>
                <a:spcPct val="130000"/>
              </a:lnSpc>
            </a:pPr>
            <a:r>
              <a:rPr kumimoji="1" lang="ja-JP" altLang="en-US" sz="742" kern="1400" dirty="0">
                <a:solidFill>
                  <a:srgbClr val="4A2D1A"/>
                </a:solidFill>
                <a:latin typeface="+mn-ea"/>
              </a:rPr>
              <a:t>旬の素材を取り入れた特別メニューをご用意しました。</a:t>
            </a:r>
            <a:endParaRPr kumimoji="1" lang="en-US" altLang="ja-JP" sz="742" kern="1400" dirty="0">
              <a:solidFill>
                <a:srgbClr val="4A2D1A"/>
              </a:solidFill>
              <a:latin typeface="+mn-ea"/>
            </a:endParaRPr>
          </a:p>
          <a:p>
            <a:pPr algn="ctr">
              <a:lnSpc>
                <a:spcPct val="130000"/>
              </a:lnSpc>
            </a:pPr>
            <a:r>
              <a:rPr kumimoji="1" lang="ja-JP" altLang="en-US" sz="742" kern="1400" dirty="0">
                <a:solidFill>
                  <a:srgbClr val="4A2D1A"/>
                </a:solidFill>
                <a:latin typeface="+mn-ea"/>
              </a:rPr>
              <a:t>深まる秋、至福の時間をぜひお楽しみください。</a:t>
            </a: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6840A79C-3799-44F1-84F2-89B65DDA4CEF}"/>
              </a:ext>
            </a:extLst>
          </p:cNvPr>
          <p:cNvSpPr txBox="1"/>
          <p:nvPr/>
        </p:nvSpPr>
        <p:spPr>
          <a:xfrm>
            <a:off x="8050576" y="345422"/>
            <a:ext cx="614347" cy="1448025"/>
          </a:xfrm>
          <a:prstGeom prst="rect">
            <a:avLst/>
          </a:prstGeom>
          <a:noFill/>
        </p:spPr>
        <p:txBody>
          <a:bodyPr vert="horz" wrap="square" rtlCol="0" anchor="ctr">
            <a:spAutoFit/>
          </a:bodyPr>
          <a:lstStyle/>
          <a:p>
            <a:pPr algn="ctr"/>
            <a:r>
              <a:rPr kumimoji="1" lang="en-US" altLang="ja-JP" sz="1978" kern="1400" dirty="0">
                <a:solidFill>
                  <a:srgbClr val="6D3E0C"/>
                </a:solidFill>
                <a:latin typeface="+mn-ea"/>
              </a:rPr>
              <a:t>00</a:t>
            </a:r>
            <a:r>
              <a:rPr kumimoji="1" lang="ja-JP" altLang="en-US" sz="1978" kern="1400" dirty="0">
                <a:solidFill>
                  <a:srgbClr val="6D3E0C"/>
                </a:solidFill>
                <a:latin typeface="+mn-ea"/>
              </a:rPr>
              <a:t>月</a:t>
            </a:r>
            <a:r>
              <a:rPr kumimoji="1" lang="en-US" altLang="ja-JP" sz="1978" kern="1400" dirty="0">
                <a:solidFill>
                  <a:srgbClr val="6D3E0C"/>
                </a:solidFill>
                <a:latin typeface="+mn-ea"/>
              </a:rPr>
              <a:t>00</a:t>
            </a:r>
            <a:r>
              <a:rPr kumimoji="1" lang="ja-JP" altLang="en-US" sz="1978" kern="1400" dirty="0">
                <a:solidFill>
                  <a:srgbClr val="6D3E0C"/>
                </a:solidFill>
                <a:latin typeface="+mn-ea"/>
              </a:rPr>
              <a:t>日</a:t>
            </a:r>
            <a:r>
              <a:rPr kumimoji="1" lang="ja-JP" altLang="en-US" sz="898" kern="1400" dirty="0">
                <a:solidFill>
                  <a:srgbClr val="6D3E0C"/>
                </a:solidFill>
                <a:latin typeface="+mn-ea"/>
              </a:rPr>
              <a:t>（〇）</a:t>
            </a:r>
            <a:endParaRPr kumimoji="1" lang="ja-JP" altLang="en-US" sz="1978" kern="1400" dirty="0">
              <a:solidFill>
                <a:srgbClr val="6D3E0C"/>
              </a:solidFill>
              <a:latin typeface="+mn-ea"/>
            </a:endParaRPr>
          </a:p>
        </p:txBody>
      </p:sp>
      <p:pic>
        <p:nvPicPr>
          <p:cNvPr id="60" name="図 59">
            <a:extLst>
              <a:ext uri="{FF2B5EF4-FFF2-40B4-BE49-F238E27FC236}">
                <a16:creationId xmlns:a16="http://schemas.microsoft.com/office/drawing/2014/main" id="{07D66F83-3FD8-4111-A9C2-7845F46365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52299" y="343919"/>
            <a:ext cx="1718018" cy="3049207"/>
          </a:xfrm>
          <a:prstGeom prst="rect">
            <a:avLst/>
          </a:prstGeom>
        </p:spPr>
      </p:pic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06B8CEEE-2734-42F0-B6D0-A82C5BE40883}"/>
              </a:ext>
            </a:extLst>
          </p:cNvPr>
          <p:cNvSpPr txBox="1"/>
          <p:nvPr/>
        </p:nvSpPr>
        <p:spPr>
          <a:xfrm>
            <a:off x="8050576" y="2024942"/>
            <a:ext cx="614347" cy="1448025"/>
          </a:xfrm>
          <a:prstGeom prst="rect">
            <a:avLst/>
          </a:prstGeom>
          <a:noFill/>
        </p:spPr>
        <p:txBody>
          <a:bodyPr vert="horz" wrap="square" rtlCol="0" anchor="ctr">
            <a:spAutoFit/>
          </a:bodyPr>
          <a:lstStyle/>
          <a:p>
            <a:pPr algn="ctr"/>
            <a:r>
              <a:rPr kumimoji="1" lang="en-US" altLang="ja-JP" sz="1978" kern="1400" dirty="0">
                <a:solidFill>
                  <a:srgbClr val="6D3E0C"/>
                </a:solidFill>
                <a:latin typeface="+mn-ea"/>
              </a:rPr>
              <a:t>00</a:t>
            </a:r>
            <a:r>
              <a:rPr kumimoji="1" lang="ja-JP" altLang="en-US" sz="1978" kern="1400" dirty="0">
                <a:solidFill>
                  <a:srgbClr val="6D3E0C"/>
                </a:solidFill>
                <a:latin typeface="+mn-ea"/>
              </a:rPr>
              <a:t>月</a:t>
            </a:r>
            <a:r>
              <a:rPr kumimoji="1" lang="en-US" altLang="ja-JP" sz="1978" kern="1400" dirty="0">
                <a:solidFill>
                  <a:srgbClr val="6D3E0C"/>
                </a:solidFill>
                <a:latin typeface="+mn-ea"/>
              </a:rPr>
              <a:t>00</a:t>
            </a:r>
            <a:r>
              <a:rPr kumimoji="1" lang="ja-JP" altLang="en-US" sz="1978" kern="1400" dirty="0">
                <a:solidFill>
                  <a:srgbClr val="6D3E0C"/>
                </a:solidFill>
                <a:latin typeface="+mn-ea"/>
              </a:rPr>
              <a:t>日</a:t>
            </a:r>
            <a:r>
              <a:rPr kumimoji="1" lang="ja-JP" altLang="en-US" sz="898" kern="1400" dirty="0">
                <a:solidFill>
                  <a:srgbClr val="6D3E0C"/>
                </a:solidFill>
                <a:latin typeface="+mn-ea"/>
              </a:rPr>
              <a:t>（〇）</a:t>
            </a:r>
            <a:endParaRPr kumimoji="1" lang="ja-JP" altLang="en-US" sz="1978" kern="1400" dirty="0">
              <a:solidFill>
                <a:srgbClr val="6D3E0C"/>
              </a:solidFill>
              <a:latin typeface="+mn-ea"/>
            </a:endParaRP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02A2AE29-415D-4CBD-85C5-4620EECAE10E}"/>
              </a:ext>
            </a:extLst>
          </p:cNvPr>
          <p:cNvSpPr txBox="1"/>
          <p:nvPr/>
        </p:nvSpPr>
        <p:spPr>
          <a:xfrm>
            <a:off x="8232038" y="1784169"/>
            <a:ext cx="315224" cy="29157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697" dirty="0"/>
              <a:t>～</a:t>
            </a: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79ADB11A-E853-493F-84AF-19AFFC1C7C8D}"/>
              </a:ext>
            </a:extLst>
          </p:cNvPr>
          <p:cNvSpPr/>
          <p:nvPr/>
        </p:nvSpPr>
        <p:spPr>
          <a:xfrm>
            <a:off x="5557916" y="5652832"/>
            <a:ext cx="1488245" cy="100639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8" b="1" dirty="0">
              <a:latin typeface="+mn-ea"/>
            </a:endParaRP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A8E993AA-D16B-4BAD-9119-5B1777C1961F}"/>
              </a:ext>
            </a:extLst>
          </p:cNvPr>
          <p:cNvSpPr/>
          <p:nvPr/>
        </p:nvSpPr>
        <p:spPr>
          <a:xfrm>
            <a:off x="7217987" y="5652832"/>
            <a:ext cx="1488245" cy="100639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8" b="1" dirty="0">
              <a:latin typeface="+mn-ea"/>
            </a:endParaRP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C3C52352-14BB-4F99-BA21-9E0138C5405E}"/>
              </a:ext>
            </a:extLst>
          </p:cNvPr>
          <p:cNvSpPr/>
          <p:nvPr/>
        </p:nvSpPr>
        <p:spPr>
          <a:xfrm>
            <a:off x="8849697" y="5652832"/>
            <a:ext cx="1488245" cy="100639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8" b="1" dirty="0">
              <a:latin typeface="+mn-ea"/>
            </a:endParaRPr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D8D324E1-7FE3-42E2-B7E5-69D12B088B9D}"/>
              </a:ext>
            </a:extLst>
          </p:cNvPr>
          <p:cNvSpPr txBox="1"/>
          <p:nvPr/>
        </p:nvSpPr>
        <p:spPr>
          <a:xfrm>
            <a:off x="5476647" y="6659227"/>
            <a:ext cx="1569515" cy="240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kumimoji="1" lang="ja-JP" altLang="en-US" sz="742" kern="1400" dirty="0">
                <a:latin typeface="+mn-ea"/>
              </a:rPr>
              <a:t>メニュー名が入ります　</a:t>
            </a:r>
            <a:r>
              <a:rPr kumimoji="1" lang="en-US" altLang="ja-JP" sz="742" kern="1400" dirty="0">
                <a:latin typeface="+mn-ea"/>
              </a:rPr>
              <a:t>0,000</a:t>
            </a:r>
            <a:r>
              <a:rPr kumimoji="1" lang="ja-JP" altLang="en-US" sz="742" kern="1400" dirty="0">
                <a:latin typeface="+mn-ea"/>
              </a:rPr>
              <a:t>円</a:t>
            </a:r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9021A500-DE88-4BCE-8849-16B5F6F30E2A}"/>
              </a:ext>
            </a:extLst>
          </p:cNvPr>
          <p:cNvSpPr txBox="1"/>
          <p:nvPr/>
        </p:nvSpPr>
        <p:spPr>
          <a:xfrm>
            <a:off x="7127429" y="6659227"/>
            <a:ext cx="1569515" cy="240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kumimoji="1" lang="ja-JP" altLang="en-US" sz="742" kern="1400" dirty="0">
                <a:latin typeface="+mn-ea"/>
              </a:rPr>
              <a:t>メニュー名が入ります　</a:t>
            </a:r>
            <a:r>
              <a:rPr kumimoji="1" lang="en-US" altLang="ja-JP" sz="742" kern="1400" dirty="0">
                <a:latin typeface="+mn-ea"/>
              </a:rPr>
              <a:t>0,000</a:t>
            </a:r>
            <a:r>
              <a:rPr kumimoji="1" lang="ja-JP" altLang="en-US" sz="742" kern="1400" dirty="0">
                <a:latin typeface="+mn-ea"/>
              </a:rPr>
              <a:t>円</a:t>
            </a:r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76DBD557-085F-4CB6-BC70-3E23315C6D9E}"/>
              </a:ext>
            </a:extLst>
          </p:cNvPr>
          <p:cNvSpPr txBox="1"/>
          <p:nvPr/>
        </p:nvSpPr>
        <p:spPr>
          <a:xfrm>
            <a:off x="8768426" y="6659227"/>
            <a:ext cx="1569515" cy="240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kumimoji="1" lang="ja-JP" altLang="en-US" sz="742" kern="1400" dirty="0">
                <a:latin typeface="+mn-ea"/>
              </a:rPr>
              <a:t>メニュー名が入ります　</a:t>
            </a:r>
            <a:r>
              <a:rPr kumimoji="1" lang="en-US" altLang="ja-JP" sz="742" kern="1400" dirty="0">
                <a:latin typeface="+mn-ea"/>
              </a:rPr>
              <a:t>0,000</a:t>
            </a:r>
            <a:r>
              <a:rPr kumimoji="1" lang="ja-JP" altLang="en-US" sz="742" kern="1400" dirty="0">
                <a:latin typeface="+mn-ea"/>
              </a:rPr>
              <a:t>円</a:t>
            </a:r>
          </a:p>
        </p:txBody>
      </p:sp>
    </p:spTree>
    <p:extLst>
      <p:ext uri="{BB962C8B-B14F-4D97-AF65-F5344CB8AC3E}">
        <p14:creationId xmlns:p14="http://schemas.microsoft.com/office/powerpoint/2010/main" val="1904011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テキスト ボックス 103">
            <a:extLst>
              <a:ext uri="{FF2B5EF4-FFF2-40B4-BE49-F238E27FC236}">
                <a16:creationId xmlns:a16="http://schemas.microsoft.com/office/drawing/2014/main" id="{900B07F6-3821-4819-9F36-3E372D24B4D9}"/>
              </a:ext>
            </a:extLst>
          </p:cNvPr>
          <p:cNvSpPr txBox="1"/>
          <p:nvPr/>
        </p:nvSpPr>
        <p:spPr>
          <a:xfrm>
            <a:off x="435805" y="6990306"/>
            <a:ext cx="1878462" cy="3208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85" b="1" kern="1400" dirty="0">
                <a:solidFill>
                  <a:srgbClr val="000000"/>
                </a:solidFill>
                <a:latin typeface="+mn-ea"/>
              </a:rPr>
              <a:t>サンプルの店名</a:t>
            </a:r>
          </a:p>
        </p:txBody>
      </p:sp>
      <p:sp>
        <p:nvSpPr>
          <p:cNvPr id="105" name="テキスト ボックス 104">
            <a:extLst>
              <a:ext uri="{FF2B5EF4-FFF2-40B4-BE49-F238E27FC236}">
                <a16:creationId xmlns:a16="http://schemas.microsoft.com/office/drawing/2014/main" id="{67E959EE-2B28-4F33-B7BE-01A682757F47}"/>
              </a:ext>
            </a:extLst>
          </p:cNvPr>
          <p:cNvSpPr txBox="1"/>
          <p:nvPr/>
        </p:nvSpPr>
        <p:spPr>
          <a:xfrm>
            <a:off x="1951304" y="6913598"/>
            <a:ext cx="3346628" cy="418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ja-JP" altLang="en-US" sz="778" dirty="0">
                <a:solidFill>
                  <a:srgbClr val="000000"/>
                </a:solidFill>
                <a:latin typeface="+mn-ea"/>
              </a:rPr>
              <a:t>〒</a:t>
            </a:r>
            <a:r>
              <a:rPr kumimoji="1" lang="en-US" altLang="ja-JP" sz="778" dirty="0">
                <a:solidFill>
                  <a:srgbClr val="000000"/>
                </a:solidFill>
                <a:latin typeface="+mn-ea"/>
              </a:rPr>
              <a:t>000-0000</a:t>
            </a:r>
            <a:r>
              <a:rPr kumimoji="1" lang="ja-JP" altLang="en-US" sz="778" dirty="0">
                <a:solidFill>
                  <a:srgbClr val="000000"/>
                </a:solidFill>
                <a:latin typeface="+mn-ea"/>
              </a:rPr>
              <a:t> 〇〇県〇〇市〇〇区</a:t>
            </a:r>
            <a:r>
              <a:rPr kumimoji="1" lang="en-US" altLang="ja-JP" sz="778" dirty="0">
                <a:solidFill>
                  <a:srgbClr val="000000"/>
                </a:solidFill>
                <a:latin typeface="+mn-ea"/>
              </a:rPr>
              <a:t>000-000</a:t>
            </a:r>
            <a:r>
              <a:rPr kumimoji="1" lang="ja-JP" altLang="en-US" sz="778" dirty="0">
                <a:solidFill>
                  <a:srgbClr val="000000"/>
                </a:solidFill>
                <a:latin typeface="+mn-ea"/>
              </a:rPr>
              <a:t>　 営業時間：</a:t>
            </a:r>
            <a:r>
              <a:rPr kumimoji="1" lang="en-US" altLang="ja-JP" sz="778" dirty="0">
                <a:solidFill>
                  <a:srgbClr val="000000"/>
                </a:solidFill>
                <a:latin typeface="+mn-ea"/>
              </a:rPr>
              <a:t>00:00</a:t>
            </a:r>
            <a:r>
              <a:rPr kumimoji="1" lang="ja-JP" altLang="en-US" sz="778" dirty="0">
                <a:solidFill>
                  <a:srgbClr val="000000"/>
                </a:solidFill>
                <a:latin typeface="+mn-ea"/>
              </a:rPr>
              <a:t>～</a:t>
            </a:r>
            <a:r>
              <a:rPr kumimoji="1" lang="en-US" altLang="ja-JP" sz="778" dirty="0">
                <a:solidFill>
                  <a:srgbClr val="000000"/>
                </a:solidFill>
                <a:latin typeface="+mn-ea"/>
              </a:rPr>
              <a:t>00:00</a:t>
            </a:r>
          </a:p>
          <a:p>
            <a:pPr>
              <a:lnSpc>
                <a:spcPct val="120000"/>
              </a:lnSpc>
            </a:pPr>
            <a:r>
              <a:rPr kumimoji="1" lang="en-US" altLang="ja-JP" sz="991" dirty="0">
                <a:solidFill>
                  <a:srgbClr val="000000"/>
                </a:solidFill>
                <a:latin typeface="+mn-ea"/>
              </a:rPr>
              <a:t>TEL:0000-000-00000</a:t>
            </a:r>
            <a:r>
              <a:rPr kumimoji="1" lang="ja-JP" altLang="en-US" sz="778" dirty="0">
                <a:solidFill>
                  <a:srgbClr val="000000"/>
                </a:solidFill>
                <a:latin typeface="+mn-ea"/>
              </a:rPr>
              <a:t>　　　　　　　  定休日：〇曜日</a:t>
            </a:r>
            <a:endParaRPr kumimoji="1" lang="en-US" altLang="ja-JP" sz="778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106" name="テキスト ボックス 105">
            <a:extLst>
              <a:ext uri="{FF2B5EF4-FFF2-40B4-BE49-F238E27FC236}">
                <a16:creationId xmlns:a16="http://schemas.microsoft.com/office/drawing/2014/main" id="{DBA27460-3D05-41C5-B099-5C42ADBC6621}"/>
              </a:ext>
            </a:extLst>
          </p:cNvPr>
          <p:cNvSpPr txBox="1"/>
          <p:nvPr/>
        </p:nvSpPr>
        <p:spPr>
          <a:xfrm>
            <a:off x="1139863" y="4748509"/>
            <a:ext cx="2971050" cy="755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13" b="1" kern="1400" dirty="0">
                <a:solidFill>
                  <a:srgbClr val="4A2D1A"/>
                </a:solidFill>
                <a:latin typeface="+mn-ea"/>
              </a:rPr>
              <a:t>オータムフェア </a:t>
            </a:r>
            <a:r>
              <a:rPr kumimoji="1" lang="en-US" altLang="ja-JP" sz="1413" b="1" kern="1400" dirty="0">
                <a:solidFill>
                  <a:srgbClr val="4A2D1A"/>
                </a:solidFill>
                <a:latin typeface="+mn-ea"/>
              </a:rPr>
              <a:t>2017</a:t>
            </a:r>
          </a:p>
          <a:p>
            <a:pPr algn="ctr">
              <a:lnSpc>
                <a:spcPct val="130000"/>
              </a:lnSpc>
            </a:pPr>
            <a:r>
              <a:rPr kumimoji="1" lang="ja-JP" altLang="en-US" sz="742" kern="1400" dirty="0">
                <a:solidFill>
                  <a:srgbClr val="4A2D1A"/>
                </a:solidFill>
                <a:latin typeface="+mn-ea"/>
              </a:rPr>
              <a:t>地元のみなさまへ日頃のご愛顧と感謝を込めて、</a:t>
            </a:r>
            <a:endParaRPr kumimoji="1" lang="en-US" altLang="ja-JP" sz="742" kern="1400" dirty="0">
              <a:solidFill>
                <a:srgbClr val="4A2D1A"/>
              </a:solidFill>
              <a:latin typeface="+mn-ea"/>
            </a:endParaRPr>
          </a:p>
          <a:p>
            <a:pPr algn="ctr">
              <a:lnSpc>
                <a:spcPct val="130000"/>
              </a:lnSpc>
            </a:pPr>
            <a:r>
              <a:rPr kumimoji="1" lang="ja-JP" altLang="en-US" sz="742" kern="1400" dirty="0">
                <a:solidFill>
                  <a:srgbClr val="4A2D1A"/>
                </a:solidFill>
                <a:latin typeface="+mn-ea"/>
              </a:rPr>
              <a:t>旬の素材を取り入れた特別メニューをご用意しました。</a:t>
            </a:r>
            <a:endParaRPr kumimoji="1" lang="en-US" altLang="ja-JP" sz="742" kern="1400" dirty="0">
              <a:solidFill>
                <a:srgbClr val="4A2D1A"/>
              </a:solidFill>
              <a:latin typeface="+mn-ea"/>
            </a:endParaRPr>
          </a:p>
          <a:p>
            <a:pPr algn="ctr">
              <a:lnSpc>
                <a:spcPct val="130000"/>
              </a:lnSpc>
            </a:pPr>
            <a:r>
              <a:rPr kumimoji="1" lang="ja-JP" altLang="en-US" sz="742" kern="1400" dirty="0">
                <a:solidFill>
                  <a:srgbClr val="4A2D1A"/>
                </a:solidFill>
                <a:latin typeface="+mn-ea"/>
              </a:rPr>
              <a:t>深まる秋、至福の時間をぜひお楽しみください。</a:t>
            </a:r>
          </a:p>
        </p:txBody>
      </p:sp>
      <p:sp>
        <p:nvSpPr>
          <p:cNvPr id="107" name="テキスト ボックス 106">
            <a:extLst>
              <a:ext uri="{FF2B5EF4-FFF2-40B4-BE49-F238E27FC236}">
                <a16:creationId xmlns:a16="http://schemas.microsoft.com/office/drawing/2014/main" id="{B8D10583-CC0A-454B-8779-508F46EF3E8B}"/>
              </a:ext>
            </a:extLst>
          </p:cNvPr>
          <p:cNvSpPr txBox="1"/>
          <p:nvPr/>
        </p:nvSpPr>
        <p:spPr>
          <a:xfrm>
            <a:off x="2735943" y="345422"/>
            <a:ext cx="614347" cy="1448025"/>
          </a:xfrm>
          <a:prstGeom prst="rect">
            <a:avLst/>
          </a:prstGeom>
          <a:noFill/>
        </p:spPr>
        <p:txBody>
          <a:bodyPr vert="horz" wrap="square" rtlCol="0" anchor="ctr">
            <a:spAutoFit/>
          </a:bodyPr>
          <a:lstStyle/>
          <a:p>
            <a:pPr algn="ctr"/>
            <a:r>
              <a:rPr kumimoji="1" lang="en-US" altLang="ja-JP" sz="1978" kern="1400" dirty="0">
                <a:solidFill>
                  <a:srgbClr val="6D3E0C"/>
                </a:solidFill>
                <a:latin typeface="+mn-ea"/>
              </a:rPr>
              <a:t>00</a:t>
            </a:r>
            <a:r>
              <a:rPr kumimoji="1" lang="ja-JP" altLang="en-US" sz="1978" kern="1400" dirty="0">
                <a:solidFill>
                  <a:srgbClr val="6D3E0C"/>
                </a:solidFill>
                <a:latin typeface="+mn-ea"/>
              </a:rPr>
              <a:t>月</a:t>
            </a:r>
            <a:r>
              <a:rPr kumimoji="1" lang="en-US" altLang="ja-JP" sz="1978" kern="1400" dirty="0">
                <a:solidFill>
                  <a:srgbClr val="6D3E0C"/>
                </a:solidFill>
                <a:latin typeface="+mn-ea"/>
              </a:rPr>
              <a:t>00</a:t>
            </a:r>
            <a:r>
              <a:rPr kumimoji="1" lang="ja-JP" altLang="en-US" sz="1978" kern="1400" dirty="0">
                <a:solidFill>
                  <a:srgbClr val="6D3E0C"/>
                </a:solidFill>
                <a:latin typeface="+mn-ea"/>
              </a:rPr>
              <a:t>日</a:t>
            </a:r>
            <a:r>
              <a:rPr kumimoji="1" lang="ja-JP" altLang="en-US" sz="898" kern="1400" dirty="0">
                <a:solidFill>
                  <a:srgbClr val="6D3E0C"/>
                </a:solidFill>
                <a:latin typeface="+mn-ea"/>
              </a:rPr>
              <a:t>（〇）</a:t>
            </a:r>
            <a:endParaRPr kumimoji="1" lang="ja-JP" altLang="en-US" sz="1978" kern="1400" dirty="0">
              <a:solidFill>
                <a:srgbClr val="6D3E0C"/>
              </a:solidFill>
              <a:latin typeface="+mn-ea"/>
            </a:endParaRPr>
          </a:p>
        </p:txBody>
      </p:sp>
      <p:pic>
        <p:nvPicPr>
          <p:cNvPr id="108" name="図 107">
            <a:extLst>
              <a:ext uri="{FF2B5EF4-FFF2-40B4-BE49-F238E27FC236}">
                <a16:creationId xmlns:a16="http://schemas.microsoft.com/office/drawing/2014/main" id="{67B16B36-DDCC-4EB8-8166-91618C22BF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7666" y="343919"/>
            <a:ext cx="1718018" cy="3049207"/>
          </a:xfrm>
          <a:prstGeom prst="rect">
            <a:avLst/>
          </a:prstGeom>
        </p:spPr>
      </p:pic>
      <p:sp>
        <p:nvSpPr>
          <p:cNvPr id="109" name="テキスト ボックス 108">
            <a:extLst>
              <a:ext uri="{FF2B5EF4-FFF2-40B4-BE49-F238E27FC236}">
                <a16:creationId xmlns:a16="http://schemas.microsoft.com/office/drawing/2014/main" id="{473A4184-1D04-46AA-AF63-F09654DA4DE1}"/>
              </a:ext>
            </a:extLst>
          </p:cNvPr>
          <p:cNvSpPr txBox="1"/>
          <p:nvPr/>
        </p:nvSpPr>
        <p:spPr>
          <a:xfrm>
            <a:off x="2735943" y="2024942"/>
            <a:ext cx="614347" cy="1448025"/>
          </a:xfrm>
          <a:prstGeom prst="rect">
            <a:avLst/>
          </a:prstGeom>
          <a:noFill/>
        </p:spPr>
        <p:txBody>
          <a:bodyPr vert="horz" wrap="square" rtlCol="0" anchor="ctr">
            <a:spAutoFit/>
          </a:bodyPr>
          <a:lstStyle/>
          <a:p>
            <a:pPr algn="ctr"/>
            <a:r>
              <a:rPr kumimoji="1" lang="en-US" altLang="ja-JP" sz="1978" kern="1400" dirty="0">
                <a:solidFill>
                  <a:srgbClr val="6D3E0C"/>
                </a:solidFill>
                <a:latin typeface="+mn-ea"/>
              </a:rPr>
              <a:t>00</a:t>
            </a:r>
            <a:r>
              <a:rPr kumimoji="1" lang="ja-JP" altLang="en-US" sz="1978" kern="1400" dirty="0">
                <a:solidFill>
                  <a:srgbClr val="6D3E0C"/>
                </a:solidFill>
                <a:latin typeface="+mn-ea"/>
              </a:rPr>
              <a:t>月</a:t>
            </a:r>
            <a:r>
              <a:rPr kumimoji="1" lang="en-US" altLang="ja-JP" sz="1978" kern="1400" dirty="0">
                <a:solidFill>
                  <a:srgbClr val="6D3E0C"/>
                </a:solidFill>
                <a:latin typeface="+mn-ea"/>
              </a:rPr>
              <a:t>00</a:t>
            </a:r>
            <a:r>
              <a:rPr kumimoji="1" lang="ja-JP" altLang="en-US" sz="1978" kern="1400" dirty="0">
                <a:solidFill>
                  <a:srgbClr val="6D3E0C"/>
                </a:solidFill>
                <a:latin typeface="+mn-ea"/>
              </a:rPr>
              <a:t>日</a:t>
            </a:r>
            <a:r>
              <a:rPr kumimoji="1" lang="ja-JP" altLang="en-US" sz="898" kern="1400" dirty="0">
                <a:solidFill>
                  <a:srgbClr val="6D3E0C"/>
                </a:solidFill>
                <a:latin typeface="+mn-ea"/>
              </a:rPr>
              <a:t>（〇）</a:t>
            </a:r>
            <a:endParaRPr kumimoji="1" lang="ja-JP" altLang="en-US" sz="1978" kern="1400" dirty="0">
              <a:solidFill>
                <a:srgbClr val="6D3E0C"/>
              </a:solidFill>
              <a:latin typeface="+mn-ea"/>
            </a:endParaRPr>
          </a:p>
        </p:txBody>
      </p:sp>
      <p:sp>
        <p:nvSpPr>
          <p:cNvPr id="110" name="テキスト ボックス 109">
            <a:extLst>
              <a:ext uri="{FF2B5EF4-FFF2-40B4-BE49-F238E27FC236}">
                <a16:creationId xmlns:a16="http://schemas.microsoft.com/office/drawing/2014/main" id="{C5F62713-216B-4D37-AC39-FCA3DD5EC97B}"/>
              </a:ext>
            </a:extLst>
          </p:cNvPr>
          <p:cNvSpPr txBox="1"/>
          <p:nvPr/>
        </p:nvSpPr>
        <p:spPr>
          <a:xfrm>
            <a:off x="2917405" y="1784169"/>
            <a:ext cx="315224" cy="29157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697" dirty="0"/>
              <a:t>～</a:t>
            </a:r>
          </a:p>
        </p:txBody>
      </p:sp>
      <p:sp>
        <p:nvSpPr>
          <p:cNvPr id="111" name="正方形/長方形 110">
            <a:extLst>
              <a:ext uri="{FF2B5EF4-FFF2-40B4-BE49-F238E27FC236}">
                <a16:creationId xmlns:a16="http://schemas.microsoft.com/office/drawing/2014/main" id="{36BBCAB0-18F6-4AE9-81F9-019656CC1D49}"/>
              </a:ext>
            </a:extLst>
          </p:cNvPr>
          <p:cNvSpPr/>
          <p:nvPr/>
        </p:nvSpPr>
        <p:spPr>
          <a:xfrm>
            <a:off x="243283" y="5652832"/>
            <a:ext cx="1488245" cy="100639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8" b="1" dirty="0">
              <a:latin typeface="+mn-ea"/>
            </a:endParaRPr>
          </a:p>
        </p:txBody>
      </p:sp>
      <p:sp>
        <p:nvSpPr>
          <p:cNvPr id="112" name="正方形/長方形 111">
            <a:extLst>
              <a:ext uri="{FF2B5EF4-FFF2-40B4-BE49-F238E27FC236}">
                <a16:creationId xmlns:a16="http://schemas.microsoft.com/office/drawing/2014/main" id="{EE0CA2C0-B560-4F49-9021-5F50560C1B9D}"/>
              </a:ext>
            </a:extLst>
          </p:cNvPr>
          <p:cNvSpPr/>
          <p:nvPr/>
        </p:nvSpPr>
        <p:spPr>
          <a:xfrm>
            <a:off x="1903354" y="5652832"/>
            <a:ext cx="1488245" cy="100639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8" b="1" dirty="0">
              <a:latin typeface="+mn-ea"/>
            </a:endParaRPr>
          </a:p>
        </p:txBody>
      </p:sp>
      <p:sp>
        <p:nvSpPr>
          <p:cNvPr id="113" name="正方形/長方形 112">
            <a:extLst>
              <a:ext uri="{FF2B5EF4-FFF2-40B4-BE49-F238E27FC236}">
                <a16:creationId xmlns:a16="http://schemas.microsoft.com/office/drawing/2014/main" id="{B04AEA8B-F06F-4C73-990C-2B8426E39F66}"/>
              </a:ext>
            </a:extLst>
          </p:cNvPr>
          <p:cNvSpPr/>
          <p:nvPr/>
        </p:nvSpPr>
        <p:spPr>
          <a:xfrm>
            <a:off x="3535064" y="5652832"/>
            <a:ext cx="1488245" cy="100639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8" b="1" dirty="0">
              <a:latin typeface="+mn-ea"/>
            </a:endParaRPr>
          </a:p>
        </p:txBody>
      </p:sp>
      <p:sp>
        <p:nvSpPr>
          <p:cNvPr id="114" name="テキスト ボックス 113">
            <a:extLst>
              <a:ext uri="{FF2B5EF4-FFF2-40B4-BE49-F238E27FC236}">
                <a16:creationId xmlns:a16="http://schemas.microsoft.com/office/drawing/2014/main" id="{D17A2CFC-7B2E-4679-83BF-645B679BF620}"/>
              </a:ext>
            </a:extLst>
          </p:cNvPr>
          <p:cNvSpPr txBox="1"/>
          <p:nvPr/>
        </p:nvSpPr>
        <p:spPr>
          <a:xfrm>
            <a:off x="162014" y="6659227"/>
            <a:ext cx="1569515" cy="240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kumimoji="1" lang="ja-JP" altLang="en-US" sz="742" kern="1400" dirty="0">
                <a:latin typeface="+mn-ea"/>
              </a:rPr>
              <a:t>メニュー名が入ります　</a:t>
            </a:r>
            <a:r>
              <a:rPr kumimoji="1" lang="en-US" altLang="ja-JP" sz="742" kern="1400" dirty="0">
                <a:latin typeface="+mn-ea"/>
              </a:rPr>
              <a:t>0,000</a:t>
            </a:r>
            <a:r>
              <a:rPr kumimoji="1" lang="ja-JP" altLang="en-US" sz="742" kern="1400" dirty="0">
                <a:latin typeface="+mn-ea"/>
              </a:rPr>
              <a:t>円</a:t>
            </a:r>
          </a:p>
        </p:txBody>
      </p:sp>
      <p:sp>
        <p:nvSpPr>
          <p:cNvPr id="115" name="テキスト ボックス 114">
            <a:extLst>
              <a:ext uri="{FF2B5EF4-FFF2-40B4-BE49-F238E27FC236}">
                <a16:creationId xmlns:a16="http://schemas.microsoft.com/office/drawing/2014/main" id="{DC4EB780-679F-4278-8ADA-8EE5142764F2}"/>
              </a:ext>
            </a:extLst>
          </p:cNvPr>
          <p:cNvSpPr txBox="1"/>
          <p:nvPr/>
        </p:nvSpPr>
        <p:spPr>
          <a:xfrm>
            <a:off x="1812796" y="6659227"/>
            <a:ext cx="1569515" cy="240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kumimoji="1" lang="ja-JP" altLang="en-US" sz="742" kern="1400" dirty="0">
                <a:latin typeface="+mn-ea"/>
              </a:rPr>
              <a:t>メニュー名が入ります　</a:t>
            </a:r>
            <a:r>
              <a:rPr kumimoji="1" lang="en-US" altLang="ja-JP" sz="742" kern="1400" dirty="0">
                <a:latin typeface="+mn-ea"/>
              </a:rPr>
              <a:t>0,000</a:t>
            </a:r>
            <a:r>
              <a:rPr kumimoji="1" lang="ja-JP" altLang="en-US" sz="742" kern="1400" dirty="0">
                <a:latin typeface="+mn-ea"/>
              </a:rPr>
              <a:t>円</a:t>
            </a:r>
          </a:p>
        </p:txBody>
      </p:sp>
      <p:sp>
        <p:nvSpPr>
          <p:cNvPr id="116" name="テキスト ボックス 115">
            <a:extLst>
              <a:ext uri="{FF2B5EF4-FFF2-40B4-BE49-F238E27FC236}">
                <a16:creationId xmlns:a16="http://schemas.microsoft.com/office/drawing/2014/main" id="{D09B70FC-D92B-45CC-9A96-0BAE8765B6BD}"/>
              </a:ext>
            </a:extLst>
          </p:cNvPr>
          <p:cNvSpPr txBox="1"/>
          <p:nvPr/>
        </p:nvSpPr>
        <p:spPr>
          <a:xfrm>
            <a:off x="3453793" y="6659227"/>
            <a:ext cx="1569515" cy="240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kumimoji="1" lang="ja-JP" altLang="en-US" sz="742" kern="1400" dirty="0">
                <a:latin typeface="+mn-ea"/>
              </a:rPr>
              <a:t>メニュー名が入ります　</a:t>
            </a:r>
            <a:r>
              <a:rPr kumimoji="1" lang="en-US" altLang="ja-JP" sz="742" kern="1400" dirty="0">
                <a:latin typeface="+mn-ea"/>
              </a:rPr>
              <a:t>0,000</a:t>
            </a:r>
            <a:r>
              <a:rPr kumimoji="1" lang="ja-JP" altLang="en-US" sz="742" kern="1400" dirty="0">
                <a:latin typeface="+mn-ea"/>
              </a:rPr>
              <a:t>円</a:t>
            </a:r>
          </a:p>
        </p:txBody>
      </p:sp>
      <p:sp>
        <p:nvSpPr>
          <p:cNvPr id="117" name="テキスト ボックス 116">
            <a:extLst>
              <a:ext uri="{FF2B5EF4-FFF2-40B4-BE49-F238E27FC236}">
                <a16:creationId xmlns:a16="http://schemas.microsoft.com/office/drawing/2014/main" id="{E2F3431D-96C6-4296-9CAC-7F8BF1E47E41}"/>
              </a:ext>
            </a:extLst>
          </p:cNvPr>
          <p:cNvSpPr txBox="1"/>
          <p:nvPr/>
        </p:nvSpPr>
        <p:spPr>
          <a:xfrm>
            <a:off x="5750438" y="6990306"/>
            <a:ext cx="1878462" cy="3208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85" b="1" kern="1400" dirty="0">
                <a:solidFill>
                  <a:srgbClr val="000000"/>
                </a:solidFill>
                <a:latin typeface="+mn-ea"/>
              </a:rPr>
              <a:t>サンプルの店名</a:t>
            </a:r>
          </a:p>
        </p:txBody>
      </p:sp>
      <p:sp>
        <p:nvSpPr>
          <p:cNvPr id="118" name="テキスト ボックス 117">
            <a:extLst>
              <a:ext uri="{FF2B5EF4-FFF2-40B4-BE49-F238E27FC236}">
                <a16:creationId xmlns:a16="http://schemas.microsoft.com/office/drawing/2014/main" id="{4696620D-D23D-49BF-BFCA-3ECDAD3D1BDC}"/>
              </a:ext>
            </a:extLst>
          </p:cNvPr>
          <p:cNvSpPr txBox="1"/>
          <p:nvPr/>
        </p:nvSpPr>
        <p:spPr>
          <a:xfrm>
            <a:off x="7265937" y="6913598"/>
            <a:ext cx="3346628" cy="418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ja-JP" altLang="en-US" sz="778" dirty="0">
                <a:solidFill>
                  <a:srgbClr val="000000"/>
                </a:solidFill>
                <a:latin typeface="+mn-ea"/>
              </a:rPr>
              <a:t>〒</a:t>
            </a:r>
            <a:r>
              <a:rPr kumimoji="1" lang="en-US" altLang="ja-JP" sz="778" dirty="0">
                <a:solidFill>
                  <a:srgbClr val="000000"/>
                </a:solidFill>
                <a:latin typeface="+mn-ea"/>
              </a:rPr>
              <a:t>000-0000</a:t>
            </a:r>
            <a:r>
              <a:rPr kumimoji="1" lang="ja-JP" altLang="en-US" sz="778" dirty="0">
                <a:solidFill>
                  <a:srgbClr val="000000"/>
                </a:solidFill>
                <a:latin typeface="+mn-ea"/>
              </a:rPr>
              <a:t> 〇〇県〇〇市〇〇区</a:t>
            </a:r>
            <a:r>
              <a:rPr kumimoji="1" lang="en-US" altLang="ja-JP" sz="778" dirty="0">
                <a:solidFill>
                  <a:srgbClr val="000000"/>
                </a:solidFill>
                <a:latin typeface="+mn-ea"/>
              </a:rPr>
              <a:t>000-000</a:t>
            </a:r>
            <a:r>
              <a:rPr kumimoji="1" lang="ja-JP" altLang="en-US" sz="778" dirty="0">
                <a:solidFill>
                  <a:srgbClr val="000000"/>
                </a:solidFill>
                <a:latin typeface="+mn-ea"/>
              </a:rPr>
              <a:t>　 営業時間：</a:t>
            </a:r>
            <a:r>
              <a:rPr kumimoji="1" lang="en-US" altLang="ja-JP" sz="778" dirty="0">
                <a:solidFill>
                  <a:srgbClr val="000000"/>
                </a:solidFill>
                <a:latin typeface="+mn-ea"/>
              </a:rPr>
              <a:t>00:00</a:t>
            </a:r>
            <a:r>
              <a:rPr kumimoji="1" lang="ja-JP" altLang="en-US" sz="778" dirty="0">
                <a:solidFill>
                  <a:srgbClr val="000000"/>
                </a:solidFill>
                <a:latin typeface="+mn-ea"/>
              </a:rPr>
              <a:t>～</a:t>
            </a:r>
            <a:r>
              <a:rPr kumimoji="1" lang="en-US" altLang="ja-JP" sz="778" dirty="0">
                <a:solidFill>
                  <a:srgbClr val="000000"/>
                </a:solidFill>
                <a:latin typeface="+mn-ea"/>
              </a:rPr>
              <a:t>00:00</a:t>
            </a:r>
          </a:p>
          <a:p>
            <a:pPr>
              <a:lnSpc>
                <a:spcPct val="120000"/>
              </a:lnSpc>
            </a:pPr>
            <a:r>
              <a:rPr kumimoji="1" lang="en-US" altLang="ja-JP" sz="991" dirty="0">
                <a:solidFill>
                  <a:srgbClr val="000000"/>
                </a:solidFill>
                <a:latin typeface="+mn-ea"/>
              </a:rPr>
              <a:t>TEL:0000-000-00000</a:t>
            </a:r>
            <a:r>
              <a:rPr kumimoji="1" lang="ja-JP" altLang="en-US" sz="778" dirty="0">
                <a:solidFill>
                  <a:srgbClr val="000000"/>
                </a:solidFill>
                <a:latin typeface="+mn-ea"/>
              </a:rPr>
              <a:t>　　　　　　　  定休日：〇曜日</a:t>
            </a:r>
            <a:endParaRPr kumimoji="1" lang="en-US" altLang="ja-JP" sz="778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119" name="テキスト ボックス 118">
            <a:extLst>
              <a:ext uri="{FF2B5EF4-FFF2-40B4-BE49-F238E27FC236}">
                <a16:creationId xmlns:a16="http://schemas.microsoft.com/office/drawing/2014/main" id="{225B92AD-427C-44A5-A6C1-4C4EFA0D598B}"/>
              </a:ext>
            </a:extLst>
          </p:cNvPr>
          <p:cNvSpPr txBox="1"/>
          <p:nvPr/>
        </p:nvSpPr>
        <p:spPr>
          <a:xfrm>
            <a:off x="6454496" y="4748509"/>
            <a:ext cx="2971050" cy="755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13" b="1" kern="1400" dirty="0">
                <a:solidFill>
                  <a:srgbClr val="4A2D1A"/>
                </a:solidFill>
                <a:latin typeface="+mn-ea"/>
              </a:rPr>
              <a:t>オータムフェア </a:t>
            </a:r>
            <a:r>
              <a:rPr kumimoji="1" lang="en-US" altLang="ja-JP" sz="1413" b="1" kern="1400" dirty="0">
                <a:solidFill>
                  <a:srgbClr val="4A2D1A"/>
                </a:solidFill>
                <a:latin typeface="+mn-ea"/>
              </a:rPr>
              <a:t>2017</a:t>
            </a:r>
          </a:p>
          <a:p>
            <a:pPr algn="ctr">
              <a:lnSpc>
                <a:spcPct val="130000"/>
              </a:lnSpc>
            </a:pPr>
            <a:r>
              <a:rPr kumimoji="1" lang="ja-JP" altLang="en-US" sz="742" kern="1400" dirty="0">
                <a:solidFill>
                  <a:srgbClr val="4A2D1A"/>
                </a:solidFill>
                <a:latin typeface="+mn-ea"/>
              </a:rPr>
              <a:t>地元のみなさまへ日頃のご愛顧と感謝を込めて、</a:t>
            </a:r>
            <a:endParaRPr kumimoji="1" lang="en-US" altLang="ja-JP" sz="742" kern="1400" dirty="0">
              <a:solidFill>
                <a:srgbClr val="4A2D1A"/>
              </a:solidFill>
              <a:latin typeface="+mn-ea"/>
            </a:endParaRPr>
          </a:p>
          <a:p>
            <a:pPr algn="ctr">
              <a:lnSpc>
                <a:spcPct val="130000"/>
              </a:lnSpc>
            </a:pPr>
            <a:r>
              <a:rPr kumimoji="1" lang="ja-JP" altLang="en-US" sz="742" kern="1400" dirty="0">
                <a:solidFill>
                  <a:srgbClr val="4A2D1A"/>
                </a:solidFill>
                <a:latin typeface="+mn-ea"/>
              </a:rPr>
              <a:t>旬の素材を取り入れた特別メニューをご用意しました。</a:t>
            </a:r>
            <a:endParaRPr kumimoji="1" lang="en-US" altLang="ja-JP" sz="742" kern="1400" dirty="0">
              <a:solidFill>
                <a:srgbClr val="4A2D1A"/>
              </a:solidFill>
              <a:latin typeface="+mn-ea"/>
            </a:endParaRPr>
          </a:p>
          <a:p>
            <a:pPr algn="ctr">
              <a:lnSpc>
                <a:spcPct val="130000"/>
              </a:lnSpc>
            </a:pPr>
            <a:r>
              <a:rPr kumimoji="1" lang="ja-JP" altLang="en-US" sz="742" kern="1400" dirty="0">
                <a:solidFill>
                  <a:srgbClr val="4A2D1A"/>
                </a:solidFill>
                <a:latin typeface="+mn-ea"/>
              </a:rPr>
              <a:t>深まる秋、至福の時間をぜひお楽しみください。</a:t>
            </a:r>
          </a:p>
        </p:txBody>
      </p:sp>
      <p:sp>
        <p:nvSpPr>
          <p:cNvPr id="120" name="テキスト ボックス 119">
            <a:extLst>
              <a:ext uri="{FF2B5EF4-FFF2-40B4-BE49-F238E27FC236}">
                <a16:creationId xmlns:a16="http://schemas.microsoft.com/office/drawing/2014/main" id="{14D765B7-CF43-495F-BCC7-3B8F559315B5}"/>
              </a:ext>
            </a:extLst>
          </p:cNvPr>
          <p:cNvSpPr txBox="1"/>
          <p:nvPr/>
        </p:nvSpPr>
        <p:spPr>
          <a:xfrm>
            <a:off x="8050576" y="345422"/>
            <a:ext cx="614347" cy="1448025"/>
          </a:xfrm>
          <a:prstGeom prst="rect">
            <a:avLst/>
          </a:prstGeom>
          <a:noFill/>
        </p:spPr>
        <p:txBody>
          <a:bodyPr vert="horz" wrap="square" rtlCol="0" anchor="ctr">
            <a:spAutoFit/>
          </a:bodyPr>
          <a:lstStyle/>
          <a:p>
            <a:pPr algn="ctr"/>
            <a:r>
              <a:rPr kumimoji="1" lang="en-US" altLang="ja-JP" sz="1978" kern="1400" dirty="0">
                <a:solidFill>
                  <a:srgbClr val="6D3E0C"/>
                </a:solidFill>
                <a:latin typeface="+mn-ea"/>
              </a:rPr>
              <a:t>00</a:t>
            </a:r>
            <a:r>
              <a:rPr kumimoji="1" lang="ja-JP" altLang="en-US" sz="1978" kern="1400" dirty="0">
                <a:solidFill>
                  <a:srgbClr val="6D3E0C"/>
                </a:solidFill>
                <a:latin typeface="+mn-ea"/>
              </a:rPr>
              <a:t>月</a:t>
            </a:r>
            <a:r>
              <a:rPr kumimoji="1" lang="en-US" altLang="ja-JP" sz="1978" kern="1400" dirty="0">
                <a:solidFill>
                  <a:srgbClr val="6D3E0C"/>
                </a:solidFill>
                <a:latin typeface="+mn-ea"/>
              </a:rPr>
              <a:t>00</a:t>
            </a:r>
            <a:r>
              <a:rPr kumimoji="1" lang="ja-JP" altLang="en-US" sz="1978" kern="1400" dirty="0">
                <a:solidFill>
                  <a:srgbClr val="6D3E0C"/>
                </a:solidFill>
                <a:latin typeface="+mn-ea"/>
              </a:rPr>
              <a:t>日</a:t>
            </a:r>
            <a:r>
              <a:rPr kumimoji="1" lang="ja-JP" altLang="en-US" sz="898" kern="1400" dirty="0">
                <a:solidFill>
                  <a:srgbClr val="6D3E0C"/>
                </a:solidFill>
                <a:latin typeface="+mn-ea"/>
              </a:rPr>
              <a:t>（〇）</a:t>
            </a:r>
            <a:endParaRPr kumimoji="1" lang="ja-JP" altLang="en-US" sz="1978" kern="1400" dirty="0">
              <a:solidFill>
                <a:srgbClr val="6D3E0C"/>
              </a:solidFill>
              <a:latin typeface="+mn-ea"/>
            </a:endParaRPr>
          </a:p>
        </p:txBody>
      </p:sp>
      <p:pic>
        <p:nvPicPr>
          <p:cNvPr id="121" name="図 120">
            <a:extLst>
              <a:ext uri="{FF2B5EF4-FFF2-40B4-BE49-F238E27FC236}">
                <a16:creationId xmlns:a16="http://schemas.microsoft.com/office/drawing/2014/main" id="{DEFB450A-D5B6-4D19-9982-7ED33EDBDC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52299" y="343919"/>
            <a:ext cx="1718018" cy="3049207"/>
          </a:xfrm>
          <a:prstGeom prst="rect">
            <a:avLst/>
          </a:prstGeom>
        </p:spPr>
      </p:pic>
      <p:sp>
        <p:nvSpPr>
          <p:cNvPr id="122" name="テキスト ボックス 121">
            <a:extLst>
              <a:ext uri="{FF2B5EF4-FFF2-40B4-BE49-F238E27FC236}">
                <a16:creationId xmlns:a16="http://schemas.microsoft.com/office/drawing/2014/main" id="{AAFD95EE-A443-4D81-8A76-180311701D07}"/>
              </a:ext>
            </a:extLst>
          </p:cNvPr>
          <p:cNvSpPr txBox="1"/>
          <p:nvPr/>
        </p:nvSpPr>
        <p:spPr>
          <a:xfrm>
            <a:off x="8050576" y="2024942"/>
            <a:ext cx="614347" cy="1448025"/>
          </a:xfrm>
          <a:prstGeom prst="rect">
            <a:avLst/>
          </a:prstGeom>
          <a:noFill/>
        </p:spPr>
        <p:txBody>
          <a:bodyPr vert="horz" wrap="square" rtlCol="0" anchor="ctr">
            <a:spAutoFit/>
          </a:bodyPr>
          <a:lstStyle/>
          <a:p>
            <a:pPr algn="ctr"/>
            <a:r>
              <a:rPr kumimoji="1" lang="en-US" altLang="ja-JP" sz="1978" kern="1400" dirty="0">
                <a:solidFill>
                  <a:srgbClr val="6D3E0C"/>
                </a:solidFill>
                <a:latin typeface="+mn-ea"/>
              </a:rPr>
              <a:t>00</a:t>
            </a:r>
            <a:r>
              <a:rPr kumimoji="1" lang="ja-JP" altLang="en-US" sz="1978" kern="1400" dirty="0">
                <a:solidFill>
                  <a:srgbClr val="6D3E0C"/>
                </a:solidFill>
                <a:latin typeface="+mn-ea"/>
              </a:rPr>
              <a:t>月</a:t>
            </a:r>
            <a:r>
              <a:rPr kumimoji="1" lang="en-US" altLang="ja-JP" sz="1978" kern="1400" dirty="0">
                <a:solidFill>
                  <a:srgbClr val="6D3E0C"/>
                </a:solidFill>
                <a:latin typeface="+mn-ea"/>
              </a:rPr>
              <a:t>00</a:t>
            </a:r>
            <a:r>
              <a:rPr kumimoji="1" lang="ja-JP" altLang="en-US" sz="1978" kern="1400" dirty="0">
                <a:solidFill>
                  <a:srgbClr val="6D3E0C"/>
                </a:solidFill>
                <a:latin typeface="+mn-ea"/>
              </a:rPr>
              <a:t>日</a:t>
            </a:r>
            <a:r>
              <a:rPr kumimoji="1" lang="ja-JP" altLang="en-US" sz="898" kern="1400" dirty="0">
                <a:solidFill>
                  <a:srgbClr val="6D3E0C"/>
                </a:solidFill>
                <a:latin typeface="+mn-ea"/>
              </a:rPr>
              <a:t>（〇）</a:t>
            </a:r>
            <a:endParaRPr kumimoji="1" lang="ja-JP" altLang="en-US" sz="1978" kern="1400" dirty="0">
              <a:solidFill>
                <a:srgbClr val="6D3E0C"/>
              </a:solidFill>
              <a:latin typeface="+mn-ea"/>
            </a:endParaRPr>
          </a:p>
        </p:txBody>
      </p:sp>
      <p:sp>
        <p:nvSpPr>
          <p:cNvPr id="123" name="テキスト ボックス 122">
            <a:extLst>
              <a:ext uri="{FF2B5EF4-FFF2-40B4-BE49-F238E27FC236}">
                <a16:creationId xmlns:a16="http://schemas.microsoft.com/office/drawing/2014/main" id="{1B2F8A3D-7C17-4D57-ABE0-DA5BC94DEA4D}"/>
              </a:ext>
            </a:extLst>
          </p:cNvPr>
          <p:cNvSpPr txBox="1"/>
          <p:nvPr/>
        </p:nvSpPr>
        <p:spPr>
          <a:xfrm>
            <a:off x="8232038" y="1784169"/>
            <a:ext cx="315224" cy="29157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697" dirty="0"/>
              <a:t>～</a:t>
            </a:r>
          </a:p>
        </p:txBody>
      </p:sp>
      <p:sp>
        <p:nvSpPr>
          <p:cNvPr id="124" name="正方形/長方形 123">
            <a:extLst>
              <a:ext uri="{FF2B5EF4-FFF2-40B4-BE49-F238E27FC236}">
                <a16:creationId xmlns:a16="http://schemas.microsoft.com/office/drawing/2014/main" id="{1A20C079-0C1F-4839-BEF4-42AF764962C9}"/>
              </a:ext>
            </a:extLst>
          </p:cNvPr>
          <p:cNvSpPr/>
          <p:nvPr/>
        </p:nvSpPr>
        <p:spPr>
          <a:xfrm>
            <a:off x="5557916" y="5652832"/>
            <a:ext cx="1488245" cy="100639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8" b="1" dirty="0">
              <a:latin typeface="+mn-ea"/>
            </a:endParaRPr>
          </a:p>
        </p:txBody>
      </p:sp>
      <p:sp>
        <p:nvSpPr>
          <p:cNvPr id="125" name="正方形/長方形 124">
            <a:extLst>
              <a:ext uri="{FF2B5EF4-FFF2-40B4-BE49-F238E27FC236}">
                <a16:creationId xmlns:a16="http://schemas.microsoft.com/office/drawing/2014/main" id="{FB10E3A6-A16B-4759-8026-78CC9A553B31}"/>
              </a:ext>
            </a:extLst>
          </p:cNvPr>
          <p:cNvSpPr/>
          <p:nvPr/>
        </p:nvSpPr>
        <p:spPr>
          <a:xfrm>
            <a:off x="7217987" y="5652832"/>
            <a:ext cx="1488245" cy="100639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8" b="1" dirty="0">
              <a:latin typeface="+mn-ea"/>
            </a:endParaRPr>
          </a:p>
        </p:txBody>
      </p:sp>
      <p:sp>
        <p:nvSpPr>
          <p:cNvPr id="126" name="正方形/長方形 125">
            <a:extLst>
              <a:ext uri="{FF2B5EF4-FFF2-40B4-BE49-F238E27FC236}">
                <a16:creationId xmlns:a16="http://schemas.microsoft.com/office/drawing/2014/main" id="{0631E70B-0FDB-47DE-B56A-8C4B73F40C44}"/>
              </a:ext>
            </a:extLst>
          </p:cNvPr>
          <p:cNvSpPr/>
          <p:nvPr/>
        </p:nvSpPr>
        <p:spPr>
          <a:xfrm>
            <a:off x="8849697" y="5652832"/>
            <a:ext cx="1488245" cy="100639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8" b="1" dirty="0">
              <a:latin typeface="+mn-ea"/>
            </a:endParaRPr>
          </a:p>
        </p:txBody>
      </p:sp>
      <p:sp>
        <p:nvSpPr>
          <p:cNvPr id="127" name="テキスト ボックス 126">
            <a:extLst>
              <a:ext uri="{FF2B5EF4-FFF2-40B4-BE49-F238E27FC236}">
                <a16:creationId xmlns:a16="http://schemas.microsoft.com/office/drawing/2014/main" id="{36CC177D-621C-45FC-BFB2-F73C13FDA2C9}"/>
              </a:ext>
            </a:extLst>
          </p:cNvPr>
          <p:cNvSpPr txBox="1"/>
          <p:nvPr/>
        </p:nvSpPr>
        <p:spPr>
          <a:xfrm>
            <a:off x="5476647" y="6659227"/>
            <a:ext cx="1569515" cy="240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kumimoji="1" lang="ja-JP" altLang="en-US" sz="742" kern="1400" dirty="0">
                <a:latin typeface="+mn-ea"/>
              </a:rPr>
              <a:t>メニュー名が入ります　</a:t>
            </a:r>
            <a:r>
              <a:rPr kumimoji="1" lang="en-US" altLang="ja-JP" sz="742" kern="1400" dirty="0">
                <a:latin typeface="+mn-ea"/>
              </a:rPr>
              <a:t>0,000</a:t>
            </a:r>
            <a:r>
              <a:rPr kumimoji="1" lang="ja-JP" altLang="en-US" sz="742" kern="1400" dirty="0">
                <a:latin typeface="+mn-ea"/>
              </a:rPr>
              <a:t>円</a:t>
            </a:r>
          </a:p>
        </p:txBody>
      </p:sp>
      <p:sp>
        <p:nvSpPr>
          <p:cNvPr id="128" name="テキスト ボックス 127">
            <a:extLst>
              <a:ext uri="{FF2B5EF4-FFF2-40B4-BE49-F238E27FC236}">
                <a16:creationId xmlns:a16="http://schemas.microsoft.com/office/drawing/2014/main" id="{B7359E3B-54A1-478E-B296-DACCABA0EAFB}"/>
              </a:ext>
            </a:extLst>
          </p:cNvPr>
          <p:cNvSpPr txBox="1"/>
          <p:nvPr/>
        </p:nvSpPr>
        <p:spPr>
          <a:xfrm>
            <a:off x="7127429" y="6659227"/>
            <a:ext cx="1569515" cy="240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kumimoji="1" lang="ja-JP" altLang="en-US" sz="742" kern="1400" dirty="0">
                <a:latin typeface="+mn-ea"/>
              </a:rPr>
              <a:t>メニュー名が入ります　</a:t>
            </a:r>
            <a:r>
              <a:rPr kumimoji="1" lang="en-US" altLang="ja-JP" sz="742" kern="1400" dirty="0">
                <a:latin typeface="+mn-ea"/>
              </a:rPr>
              <a:t>0,000</a:t>
            </a:r>
            <a:r>
              <a:rPr kumimoji="1" lang="ja-JP" altLang="en-US" sz="742" kern="1400" dirty="0">
                <a:latin typeface="+mn-ea"/>
              </a:rPr>
              <a:t>円</a:t>
            </a:r>
          </a:p>
        </p:txBody>
      </p:sp>
      <p:sp>
        <p:nvSpPr>
          <p:cNvPr id="129" name="テキスト ボックス 128">
            <a:extLst>
              <a:ext uri="{FF2B5EF4-FFF2-40B4-BE49-F238E27FC236}">
                <a16:creationId xmlns:a16="http://schemas.microsoft.com/office/drawing/2014/main" id="{AA346384-DAD8-40B0-9D15-7253155C0F6A}"/>
              </a:ext>
            </a:extLst>
          </p:cNvPr>
          <p:cNvSpPr txBox="1"/>
          <p:nvPr/>
        </p:nvSpPr>
        <p:spPr>
          <a:xfrm>
            <a:off x="8768426" y="6659227"/>
            <a:ext cx="1569515" cy="240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kumimoji="1" lang="ja-JP" altLang="en-US" sz="742" kern="1400" dirty="0">
                <a:latin typeface="+mn-ea"/>
              </a:rPr>
              <a:t>メニュー名が入ります　</a:t>
            </a:r>
            <a:r>
              <a:rPr kumimoji="1" lang="en-US" altLang="ja-JP" sz="742" kern="1400" dirty="0">
                <a:latin typeface="+mn-ea"/>
              </a:rPr>
              <a:t>0,000</a:t>
            </a:r>
            <a:r>
              <a:rPr kumimoji="1" lang="ja-JP" altLang="en-US" sz="742" kern="1400" dirty="0">
                <a:latin typeface="+mn-ea"/>
              </a:rPr>
              <a:t>円</a:t>
            </a:r>
          </a:p>
        </p:txBody>
      </p:sp>
      <p:sp>
        <p:nvSpPr>
          <p:cNvPr id="66" name="正方形/長方形 65"/>
          <p:cNvSpPr/>
          <p:nvPr/>
        </p:nvSpPr>
        <p:spPr>
          <a:xfrm rot="10800000">
            <a:off x="793" y="-1"/>
            <a:ext cx="10691813" cy="7559675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 dirty="0">
              <a:latin typeface="+mn-ea"/>
            </a:endParaRPr>
          </a:p>
        </p:txBody>
      </p:sp>
      <p:sp>
        <p:nvSpPr>
          <p:cNvPr id="67" name="正方形/長方形 66"/>
          <p:cNvSpPr/>
          <p:nvPr/>
        </p:nvSpPr>
        <p:spPr>
          <a:xfrm>
            <a:off x="3315555" y="343919"/>
            <a:ext cx="1967149" cy="3248951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400" b="1" dirty="0">
                <a:latin typeface="+mn-ea"/>
              </a:rPr>
              <a:t>タイトルを</a:t>
            </a:r>
            <a:endParaRPr kumimoji="1" lang="en-US" altLang="ja-JP" sz="1400" b="1" dirty="0">
              <a:latin typeface="+mn-ea"/>
            </a:endParaRPr>
          </a:p>
          <a:p>
            <a:pPr algn="ctr"/>
            <a:r>
              <a:rPr kumimoji="1" lang="ja-JP" altLang="en-US" sz="1400" b="1" dirty="0">
                <a:latin typeface="+mn-ea"/>
              </a:rPr>
              <a:t>変更することが可能です</a:t>
            </a:r>
          </a:p>
        </p:txBody>
      </p:sp>
      <p:sp>
        <p:nvSpPr>
          <p:cNvPr id="68" name="正方形/長方形 67"/>
          <p:cNvSpPr/>
          <p:nvPr/>
        </p:nvSpPr>
        <p:spPr>
          <a:xfrm>
            <a:off x="2893266" y="343920"/>
            <a:ext cx="314551" cy="3248950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400" b="1" dirty="0">
                <a:latin typeface="+mn-ea"/>
              </a:rPr>
              <a:t>日付を</a:t>
            </a:r>
            <a:endParaRPr kumimoji="1" lang="en-US" altLang="ja-JP" sz="1400" b="1" dirty="0">
              <a:latin typeface="+mn-ea"/>
            </a:endParaRPr>
          </a:p>
          <a:p>
            <a:pPr algn="ctr"/>
            <a:r>
              <a:rPr kumimoji="1" lang="ja-JP" altLang="en-US" sz="1400" b="1" dirty="0">
                <a:latin typeface="+mn-ea"/>
              </a:rPr>
              <a:t>変更することが可能です</a:t>
            </a:r>
          </a:p>
        </p:txBody>
      </p:sp>
      <p:sp>
        <p:nvSpPr>
          <p:cNvPr id="69" name="正方形/長方形 68"/>
          <p:cNvSpPr/>
          <p:nvPr/>
        </p:nvSpPr>
        <p:spPr>
          <a:xfrm>
            <a:off x="1258906" y="4757658"/>
            <a:ext cx="2495474" cy="775272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400" b="1" dirty="0">
                <a:latin typeface="+mn-ea"/>
              </a:rPr>
              <a:t>文字を</a:t>
            </a:r>
            <a:endParaRPr kumimoji="1" lang="en-US" altLang="ja-JP" sz="1400" b="1" dirty="0">
              <a:latin typeface="+mn-ea"/>
            </a:endParaRPr>
          </a:p>
          <a:p>
            <a:pPr algn="ctr"/>
            <a:r>
              <a:rPr kumimoji="1" lang="ja-JP" altLang="en-US" sz="1400" b="1" dirty="0">
                <a:latin typeface="+mn-ea"/>
              </a:rPr>
              <a:t>変更することが可能です</a:t>
            </a:r>
          </a:p>
        </p:txBody>
      </p:sp>
      <p:sp>
        <p:nvSpPr>
          <p:cNvPr id="70" name="正方形/長方形 69"/>
          <p:cNvSpPr/>
          <p:nvPr/>
        </p:nvSpPr>
        <p:spPr>
          <a:xfrm>
            <a:off x="243283" y="5682173"/>
            <a:ext cx="1488245" cy="947711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写真を入れることができます</a:t>
            </a:r>
          </a:p>
        </p:txBody>
      </p:sp>
      <p:sp>
        <p:nvSpPr>
          <p:cNvPr id="71" name="正方形/長方形 70"/>
          <p:cNvSpPr/>
          <p:nvPr/>
        </p:nvSpPr>
        <p:spPr>
          <a:xfrm>
            <a:off x="243282" y="6688567"/>
            <a:ext cx="4780025" cy="665336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文字の編集ができます</a:t>
            </a:r>
          </a:p>
        </p:txBody>
      </p:sp>
      <p:sp>
        <p:nvSpPr>
          <p:cNvPr id="131" name="正方形/長方形 130">
            <a:extLst>
              <a:ext uri="{FF2B5EF4-FFF2-40B4-BE49-F238E27FC236}">
                <a16:creationId xmlns:a16="http://schemas.microsoft.com/office/drawing/2014/main" id="{79B356AF-33B1-4387-9113-5CD8DAB9AB7B}"/>
              </a:ext>
            </a:extLst>
          </p:cNvPr>
          <p:cNvSpPr/>
          <p:nvPr/>
        </p:nvSpPr>
        <p:spPr>
          <a:xfrm>
            <a:off x="1881265" y="5682173"/>
            <a:ext cx="1488245" cy="947711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写真を入れることができます</a:t>
            </a:r>
          </a:p>
        </p:txBody>
      </p:sp>
      <p:sp>
        <p:nvSpPr>
          <p:cNvPr id="132" name="正方形/長方形 131">
            <a:extLst>
              <a:ext uri="{FF2B5EF4-FFF2-40B4-BE49-F238E27FC236}">
                <a16:creationId xmlns:a16="http://schemas.microsoft.com/office/drawing/2014/main" id="{BDE58A85-374E-4A4E-ACFD-F43AD18A9B28}"/>
              </a:ext>
            </a:extLst>
          </p:cNvPr>
          <p:cNvSpPr/>
          <p:nvPr/>
        </p:nvSpPr>
        <p:spPr>
          <a:xfrm>
            <a:off x="3535063" y="5682173"/>
            <a:ext cx="1488245" cy="947711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写真を入れることができます</a:t>
            </a:r>
          </a:p>
        </p:txBody>
      </p:sp>
      <p:sp>
        <p:nvSpPr>
          <p:cNvPr id="133" name="正方形/長方形 132">
            <a:extLst>
              <a:ext uri="{FF2B5EF4-FFF2-40B4-BE49-F238E27FC236}">
                <a16:creationId xmlns:a16="http://schemas.microsoft.com/office/drawing/2014/main" id="{41676660-73EA-45AF-824F-E0AF8CAABABA}"/>
              </a:ext>
            </a:extLst>
          </p:cNvPr>
          <p:cNvSpPr/>
          <p:nvPr/>
        </p:nvSpPr>
        <p:spPr>
          <a:xfrm>
            <a:off x="8623959" y="343919"/>
            <a:ext cx="1967149" cy="3248951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400" b="1" dirty="0">
                <a:latin typeface="+mn-ea"/>
              </a:rPr>
              <a:t>タイトルを</a:t>
            </a:r>
            <a:endParaRPr kumimoji="1" lang="en-US" altLang="ja-JP" sz="1400" b="1" dirty="0">
              <a:latin typeface="+mn-ea"/>
            </a:endParaRPr>
          </a:p>
          <a:p>
            <a:pPr algn="ctr"/>
            <a:r>
              <a:rPr kumimoji="1" lang="ja-JP" altLang="en-US" sz="1400" b="1" dirty="0">
                <a:latin typeface="+mn-ea"/>
              </a:rPr>
              <a:t>変更することが可能です</a:t>
            </a:r>
          </a:p>
        </p:txBody>
      </p:sp>
      <p:sp>
        <p:nvSpPr>
          <p:cNvPr id="134" name="正方形/長方形 133">
            <a:extLst>
              <a:ext uri="{FF2B5EF4-FFF2-40B4-BE49-F238E27FC236}">
                <a16:creationId xmlns:a16="http://schemas.microsoft.com/office/drawing/2014/main" id="{19D75A75-CC94-4B1E-8708-71707C586D84}"/>
              </a:ext>
            </a:extLst>
          </p:cNvPr>
          <p:cNvSpPr/>
          <p:nvPr/>
        </p:nvSpPr>
        <p:spPr>
          <a:xfrm>
            <a:off x="8201670" y="343920"/>
            <a:ext cx="314551" cy="3248950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400" b="1" dirty="0">
                <a:latin typeface="+mn-ea"/>
              </a:rPr>
              <a:t>日付を</a:t>
            </a:r>
            <a:endParaRPr kumimoji="1" lang="en-US" altLang="ja-JP" sz="1400" b="1" dirty="0">
              <a:latin typeface="+mn-ea"/>
            </a:endParaRPr>
          </a:p>
          <a:p>
            <a:pPr algn="ctr"/>
            <a:r>
              <a:rPr kumimoji="1" lang="ja-JP" altLang="en-US" sz="1400" b="1" dirty="0">
                <a:latin typeface="+mn-ea"/>
              </a:rPr>
              <a:t>変更することが可能です</a:t>
            </a:r>
          </a:p>
        </p:txBody>
      </p:sp>
      <p:sp>
        <p:nvSpPr>
          <p:cNvPr id="135" name="正方形/長方形 134">
            <a:extLst>
              <a:ext uri="{FF2B5EF4-FFF2-40B4-BE49-F238E27FC236}">
                <a16:creationId xmlns:a16="http://schemas.microsoft.com/office/drawing/2014/main" id="{827FC0B3-C682-4BE4-9B30-A9A337EC6972}"/>
              </a:ext>
            </a:extLst>
          </p:cNvPr>
          <p:cNvSpPr/>
          <p:nvPr/>
        </p:nvSpPr>
        <p:spPr>
          <a:xfrm>
            <a:off x="6567310" y="4757658"/>
            <a:ext cx="2495474" cy="775272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400" b="1" dirty="0">
                <a:latin typeface="+mn-ea"/>
              </a:rPr>
              <a:t>文字を</a:t>
            </a:r>
            <a:endParaRPr kumimoji="1" lang="en-US" altLang="ja-JP" sz="1400" b="1" dirty="0">
              <a:latin typeface="+mn-ea"/>
            </a:endParaRPr>
          </a:p>
          <a:p>
            <a:pPr algn="ctr"/>
            <a:r>
              <a:rPr kumimoji="1" lang="ja-JP" altLang="en-US" sz="1400" b="1" dirty="0">
                <a:latin typeface="+mn-ea"/>
              </a:rPr>
              <a:t>変更することが可能です</a:t>
            </a:r>
          </a:p>
        </p:txBody>
      </p:sp>
      <p:sp>
        <p:nvSpPr>
          <p:cNvPr id="136" name="正方形/長方形 135">
            <a:extLst>
              <a:ext uri="{FF2B5EF4-FFF2-40B4-BE49-F238E27FC236}">
                <a16:creationId xmlns:a16="http://schemas.microsoft.com/office/drawing/2014/main" id="{0BCE2A85-0D55-4FEE-9D8C-0756A5580A43}"/>
              </a:ext>
            </a:extLst>
          </p:cNvPr>
          <p:cNvSpPr/>
          <p:nvPr/>
        </p:nvSpPr>
        <p:spPr>
          <a:xfrm>
            <a:off x="5551687" y="5682173"/>
            <a:ext cx="1488245" cy="947711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写真を入れることができます</a:t>
            </a:r>
          </a:p>
        </p:txBody>
      </p:sp>
      <p:sp>
        <p:nvSpPr>
          <p:cNvPr id="137" name="正方形/長方形 136">
            <a:extLst>
              <a:ext uri="{FF2B5EF4-FFF2-40B4-BE49-F238E27FC236}">
                <a16:creationId xmlns:a16="http://schemas.microsoft.com/office/drawing/2014/main" id="{43152D33-8A67-431D-A982-C71D03099EE6}"/>
              </a:ext>
            </a:extLst>
          </p:cNvPr>
          <p:cNvSpPr/>
          <p:nvPr/>
        </p:nvSpPr>
        <p:spPr>
          <a:xfrm>
            <a:off x="5551686" y="6688567"/>
            <a:ext cx="4780025" cy="665336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文字の編集ができます</a:t>
            </a:r>
          </a:p>
        </p:txBody>
      </p:sp>
      <p:sp>
        <p:nvSpPr>
          <p:cNvPr id="138" name="正方形/長方形 137">
            <a:extLst>
              <a:ext uri="{FF2B5EF4-FFF2-40B4-BE49-F238E27FC236}">
                <a16:creationId xmlns:a16="http://schemas.microsoft.com/office/drawing/2014/main" id="{0613697A-3C3D-4D5F-9828-78F493E2F193}"/>
              </a:ext>
            </a:extLst>
          </p:cNvPr>
          <p:cNvSpPr/>
          <p:nvPr/>
        </p:nvSpPr>
        <p:spPr>
          <a:xfrm>
            <a:off x="7189669" y="5682173"/>
            <a:ext cx="1488245" cy="947711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写真を入れることができます</a:t>
            </a:r>
          </a:p>
        </p:txBody>
      </p:sp>
      <p:sp>
        <p:nvSpPr>
          <p:cNvPr id="139" name="正方形/長方形 138">
            <a:extLst>
              <a:ext uri="{FF2B5EF4-FFF2-40B4-BE49-F238E27FC236}">
                <a16:creationId xmlns:a16="http://schemas.microsoft.com/office/drawing/2014/main" id="{91E3841C-1CFB-4CD4-A64F-FC11C2898762}"/>
              </a:ext>
            </a:extLst>
          </p:cNvPr>
          <p:cNvSpPr/>
          <p:nvPr/>
        </p:nvSpPr>
        <p:spPr>
          <a:xfrm>
            <a:off x="8843467" y="5682173"/>
            <a:ext cx="1488245" cy="947711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写真を入れることができます</a:t>
            </a:r>
          </a:p>
        </p:txBody>
      </p:sp>
    </p:spTree>
    <p:extLst>
      <p:ext uri="{BB962C8B-B14F-4D97-AF65-F5344CB8AC3E}">
        <p14:creationId xmlns:p14="http://schemas.microsoft.com/office/powerpoint/2010/main" val="11537574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テキスト ボックス 16"/>
          <p:cNvSpPr txBox="1"/>
          <p:nvPr/>
        </p:nvSpPr>
        <p:spPr>
          <a:xfrm>
            <a:off x="1003071" y="833929"/>
            <a:ext cx="8738625" cy="2301880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8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8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580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362</TotalTime>
  <Words>516</Words>
  <Application>Microsoft Office PowerPoint</Application>
  <PresentationFormat>ユーザー設定</PresentationFormat>
  <Paragraphs>88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0" baseType="lpstr">
      <vt:lpstr>ＭＳ Ｐゴシック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fukui</dc:creator>
  <cp:lastModifiedBy>fukui</cp:lastModifiedBy>
  <cp:revision>49</cp:revision>
  <dcterms:created xsi:type="dcterms:W3CDTF">2016-11-25T08:55:21Z</dcterms:created>
  <dcterms:modified xsi:type="dcterms:W3CDTF">2017-07-18T06:56:32Z</dcterms:modified>
</cp:coreProperties>
</file>