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notesMasterIdLst>
    <p:notesMasterId r:id="rId5"/>
  </p:notesMasterIdLst>
  <p:sldIdLst>
    <p:sldId id="259" r:id="rId2"/>
    <p:sldId id="262" r:id="rId3"/>
    <p:sldId id="261" r:id="rId4"/>
  </p:sldIdLst>
  <p:sldSz cx="7559675" cy="10691813"/>
  <p:notesSz cx="6794500" cy="9931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656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7AFAE"/>
    <a:srgbClr val="9CD9D9"/>
    <a:srgbClr val="121515"/>
    <a:srgbClr val="00642F"/>
    <a:srgbClr val="804E21"/>
    <a:srgbClr val="6FC6D2"/>
    <a:srgbClr val="ED9C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769" autoAdjust="0"/>
    <p:restoredTop sz="92726" autoAdjust="0"/>
  </p:normalViewPr>
  <p:slideViewPr>
    <p:cSldViewPr snapToGrid="0">
      <p:cViewPr>
        <p:scale>
          <a:sx n="75" d="100"/>
          <a:sy n="75" d="100"/>
        </p:scale>
        <p:origin x="3178" y="192"/>
      </p:cViewPr>
      <p:guideLst>
        <p:guide orient="horz" pos="3656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4763A1-B7F8-4E72-ACF5-8C7E0EB4AA49}" type="datetimeFigureOut">
              <a:rPr kumimoji="1" lang="ja-JP" altLang="en-US" smtClean="0"/>
              <a:t>2017/7/18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12975" y="1241425"/>
            <a:ext cx="2368550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9963"/>
            <a:ext cx="5435600" cy="39100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3292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0" y="943292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ACF221-6BB1-470A-BC7A-F54CB634AE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33122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212975" y="1241425"/>
            <a:ext cx="2368550" cy="33512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CF221-6BB1-470A-BC7A-F54CB634AE19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05090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212975" y="1241425"/>
            <a:ext cx="2368550" cy="33512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CF221-6BB1-470A-BC7A-F54CB634AE19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1614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48612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8938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6371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98AC51F8-1F45-46B7-9786-9B81989E65E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75428" y="-75182"/>
            <a:ext cx="7758347" cy="5509788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90A3EDA2-DE91-4BCD-AE29-0C92B9F5F5F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75428" y="5280636"/>
            <a:ext cx="7758347" cy="5509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43858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7219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5589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98691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015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7085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7133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6658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676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9212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7/18/2017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6600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  <p:sldLayoutId id="2147483710" r:id="rId13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sv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グラフィックス 83">
            <a:extLst>
              <a:ext uri="{FF2B5EF4-FFF2-40B4-BE49-F238E27FC236}">
                <a16:creationId xmlns:a16="http://schemas.microsoft.com/office/drawing/2014/main" id="{8FA22711-2527-430D-B8EF-6B14A42F63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363424" y="308730"/>
            <a:ext cx="4832623" cy="1090947"/>
          </a:xfrm>
          <a:prstGeom prst="rect">
            <a:avLst/>
          </a:prstGeom>
        </p:spPr>
      </p:pic>
      <p:sp>
        <p:nvSpPr>
          <p:cNvPr id="85" name="正方形/長方形 84">
            <a:extLst>
              <a:ext uri="{FF2B5EF4-FFF2-40B4-BE49-F238E27FC236}">
                <a16:creationId xmlns:a16="http://schemas.microsoft.com/office/drawing/2014/main" id="{E074B3E4-BA28-4F46-9C40-AC1C7301595E}"/>
              </a:ext>
            </a:extLst>
          </p:cNvPr>
          <p:cNvSpPr/>
          <p:nvPr/>
        </p:nvSpPr>
        <p:spPr>
          <a:xfrm rot="5400000">
            <a:off x="1039585" y="1361876"/>
            <a:ext cx="1306024" cy="190748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548" b="1" dirty="0">
              <a:latin typeface="+mn-ea"/>
            </a:endParaRPr>
          </a:p>
        </p:txBody>
      </p:sp>
      <p:sp>
        <p:nvSpPr>
          <p:cNvPr id="86" name="正方形/長方形 85">
            <a:extLst>
              <a:ext uri="{FF2B5EF4-FFF2-40B4-BE49-F238E27FC236}">
                <a16:creationId xmlns:a16="http://schemas.microsoft.com/office/drawing/2014/main" id="{D3A50EA8-72AD-4BBA-A5B4-0CCD5B893162}"/>
              </a:ext>
            </a:extLst>
          </p:cNvPr>
          <p:cNvSpPr/>
          <p:nvPr/>
        </p:nvSpPr>
        <p:spPr>
          <a:xfrm rot="5400000">
            <a:off x="4257387" y="1361876"/>
            <a:ext cx="1306024" cy="190748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548" b="1" dirty="0">
              <a:latin typeface="+mn-ea"/>
            </a:endParaRPr>
          </a:p>
        </p:txBody>
      </p:sp>
      <p:sp>
        <p:nvSpPr>
          <p:cNvPr id="87" name="正方形/長方形 86">
            <a:extLst>
              <a:ext uri="{FF2B5EF4-FFF2-40B4-BE49-F238E27FC236}">
                <a16:creationId xmlns:a16="http://schemas.microsoft.com/office/drawing/2014/main" id="{9E313D7D-060E-4EAB-96DA-FC3F0E071C9C}"/>
              </a:ext>
            </a:extLst>
          </p:cNvPr>
          <p:cNvSpPr/>
          <p:nvPr/>
        </p:nvSpPr>
        <p:spPr>
          <a:xfrm rot="5400000">
            <a:off x="4257387" y="2994406"/>
            <a:ext cx="1306024" cy="190748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548" b="1" dirty="0">
              <a:latin typeface="+mn-ea"/>
            </a:endParaRPr>
          </a:p>
        </p:txBody>
      </p:sp>
      <p:sp>
        <p:nvSpPr>
          <p:cNvPr id="88" name="正方形/長方形 87">
            <a:extLst>
              <a:ext uri="{FF2B5EF4-FFF2-40B4-BE49-F238E27FC236}">
                <a16:creationId xmlns:a16="http://schemas.microsoft.com/office/drawing/2014/main" id="{7CFCA993-26A9-4E7F-95D1-C50D3D2328B4}"/>
              </a:ext>
            </a:extLst>
          </p:cNvPr>
          <p:cNvSpPr/>
          <p:nvPr/>
        </p:nvSpPr>
        <p:spPr>
          <a:xfrm rot="5400000">
            <a:off x="1035289" y="2994406"/>
            <a:ext cx="1306024" cy="190748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548" b="1" dirty="0">
              <a:latin typeface="+mn-ea"/>
            </a:endParaRPr>
          </a:p>
        </p:txBody>
      </p:sp>
      <p:sp>
        <p:nvSpPr>
          <p:cNvPr id="89" name="テキスト ボックス 88">
            <a:extLst>
              <a:ext uri="{FF2B5EF4-FFF2-40B4-BE49-F238E27FC236}">
                <a16:creationId xmlns:a16="http://schemas.microsoft.com/office/drawing/2014/main" id="{8339DFAF-6A04-4C6E-9A90-A2449C269AB5}"/>
              </a:ext>
            </a:extLst>
          </p:cNvPr>
          <p:cNvSpPr txBox="1"/>
          <p:nvPr/>
        </p:nvSpPr>
        <p:spPr>
          <a:xfrm>
            <a:off x="2654050" y="1613085"/>
            <a:ext cx="1302609" cy="5478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80" b="1" kern="1400" dirty="0">
                <a:solidFill>
                  <a:srgbClr val="7D0000"/>
                </a:solidFill>
                <a:latin typeface="+mn-ea"/>
              </a:rPr>
              <a:t>タイトルが</a:t>
            </a:r>
            <a:endParaRPr kumimoji="1" lang="en-US" altLang="ja-JP" sz="1480" b="1" kern="1400" dirty="0">
              <a:solidFill>
                <a:srgbClr val="7D0000"/>
              </a:solidFill>
              <a:latin typeface="+mn-ea"/>
            </a:endParaRPr>
          </a:p>
          <a:p>
            <a:r>
              <a:rPr kumimoji="1" lang="ja-JP" altLang="en-US" sz="1480" b="1" kern="1400" dirty="0">
                <a:solidFill>
                  <a:srgbClr val="7D0000"/>
                </a:solidFill>
                <a:latin typeface="+mn-ea"/>
              </a:rPr>
              <a:t>入ります</a:t>
            </a:r>
          </a:p>
        </p:txBody>
      </p: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C681C08F-1808-4BD2-8DDE-7E0790C60322}"/>
              </a:ext>
            </a:extLst>
          </p:cNvPr>
          <p:cNvSpPr txBox="1"/>
          <p:nvPr/>
        </p:nvSpPr>
        <p:spPr>
          <a:xfrm>
            <a:off x="2654050" y="2093582"/>
            <a:ext cx="1231960" cy="786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564" kern="1400" dirty="0">
                <a:latin typeface="+mn-ea"/>
              </a:rPr>
              <a:t>メニュー内容を入れることができます。メニュー内容を入れることができます。メニュー内容を入れることができます。メニュー内容を入れることができます。メニュー内容を入れることが</a:t>
            </a:r>
            <a:r>
              <a:rPr kumimoji="1" lang="ja-JP" altLang="en-US" sz="564" kern="1400" dirty="0" err="1">
                <a:latin typeface="+mn-ea"/>
              </a:rPr>
              <a:t>できま</a:t>
            </a:r>
            <a:endParaRPr kumimoji="1" lang="ja-JP" altLang="en-US" sz="564" kern="1400" dirty="0">
              <a:latin typeface="+mn-ea"/>
            </a:endParaRPr>
          </a:p>
          <a:p>
            <a:endParaRPr kumimoji="1" lang="ja-JP" altLang="en-US" sz="564" kern="1400" dirty="0">
              <a:latin typeface="+mn-ea"/>
            </a:endParaRPr>
          </a:p>
        </p:txBody>
      </p:sp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A99E87DA-A6B2-41D3-A291-DCF14D51DEC3}"/>
              </a:ext>
            </a:extLst>
          </p:cNvPr>
          <p:cNvSpPr txBox="1"/>
          <p:nvPr/>
        </p:nvSpPr>
        <p:spPr>
          <a:xfrm>
            <a:off x="2668370" y="2739576"/>
            <a:ext cx="1103970" cy="3091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1409" b="1" kern="1400" dirty="0">
                <a:latin typeface="+mn-ea"/>
              </a:rPr>
              <a:t>￥</a:t>
            </a:r>
            <a:r>
              <a:rPr kumimoji="1" lang="en-US" altLang="ja-JP" sz="1409" b="1" kern="1400" dirty="0">
                <a:latin typeface="+mn-ea"/>
              </a:rPr>
              <a:t>0,000</a:t>
            </a:r>
            <a:endParaRPr kumimoji="1" lang="ja-JP" altLang="en-US" sz="1409" b="1" kern="1400" dirty="0">
              <a:latin typeface="+mn-ea"/>
            </a:endParaRPr>
          </a:p>
        </p:txBody>
      </p:sp>
      <p:sp>
        <p:nvSpPr>
          <p:cNvPr id="92" name="テキスト ボックス 91">
            <a:extLst>
              <a:ext uri="{FF2B5EF4-FFF2-40B4-BE49-F238E27FC236}">
                <a16:creationId xmlns:a16="http://schemas.microsoft.com/office/drawing/2014/main" id="{48F77FB1-F43D-4549-A5F4-040EEAE641F7}"/>
              </a:ext>
            </a:extLst>
          </p:cNvPr>
          <p:cNvSpPr txBox="1"/>
          <p:nvPr/>
        </p:nvSpPr>
        <p:spPr>
          <a:xfrm>
            <a:off x="5864140" y="1613085"/>
            <a:ext cx="1302609" cy="5478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80" b="1" kern="1400" dirty="0">
                <a:solidFill>
                  <a:srgbClr val="7D0000"/>
                </a:solidFill>
                <a:latin typeface="+mn-ea"/>
              </a:rPr>
              <a:t>タイトルが</a:t>
            </a:r>
            <a:endParaRPr kumimoji="1" lang="en-US" altLang="ja-JP" sz="1480" b="1" kern="1400" dirty="0">
              <a:solidFill>
                <a:srgbClr val="7D0000"/>
              </a:solidFill>
              <a:latin typeface="+mn-ea"/>
            </a:endParaRPr>
          </a:p>
          <a:p>
            <a:r>
              <a:rPr kumimoji="1" lang="ja-JP" altLang="en-US" sz="1480" b="1" kern="1400" dirty="0">
                <a:solidFill>
                  <a:srgbClr val="7D0000"/>
                </a:solidFill>
                <a:latin typeface="+mn-ea"/>
              </a:rPr>
              <a:t>入ります</a:t>
            </a:r>
          </a:p>
        </p:txBody>
      </p:sp>
      <p:sp>
        <p:nvSpPr>
          <p:cNvPr id="93" name="テキスト ボックス 92">
            <a:extLst>
              <a:ext uri="{FF2B5EF4-FFF2-40B4-BE49-F238E27FC236}">
                <a16:creationId xmlns:a16="http://schemas.microsoft.com/office/drawing/2014/main" id="{695DDBE0-4E10-4CF7-9CBD-530B4172B523}"/>
              </a:ext>
            </a:extLst>
          </p:cNvPr>
          <p:cNvSpPr txBox="1"/>
          <p:nvPr/>
        </p:nvSpPr>
        <p:spPr>
          <a:xfrm>
            <a:off x="5864140" y="2093582"/>
            <a:ext cx="1231960" cy="786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564" kern="1400" dirty="0">
                <a:latin typeface="+mn-ea"/>
              </a:rPr>
              <a:t>メニュー内容を入れることができます。メニュー内容を入れることができます。メニュー内容を入れることができます。メニュー内容を入れることができます。メニュー内容を入れることが</a:t>
            </a:r>
            <a:r>
              <a:rPr kumimoji="1" lang="ja-JP" altLang="en-US" sz="564" kern="1400" dirty="0" err="1">
                <a:latin typeface="+mn-ea"/>
              </a:rPr>
              <a:t>できま</a:t>
            </a:r>
            <a:endParaRPr kumimoji="1" lang="ja-JP" altLang="en-US" sz="564" kern="1400" dirty="0">
              <a:latin typeface="+mn-ea"/>
            </a:endParaRPr>
          </a:p>
          <a:p>
            <a:endParaRPr kumimoji="1" lang="ja-JP" altLang="en-US" sz="564" kern="1400" dirty="0">
              <a:latin typeface="+mn-ea"/>
            </a:endParaRPr>
          </a:p>
        </p:txBody>
      </p:sp>
      <p:sp>
        <p:nvSpPr>
          <p:cNvPr id="94" name="テキスト ボックス 93">
            <a:extLst>
              <a:ext uri="{FF2B5EF4-FFF2-40B4-BE49-F238E27FC236}">
                <a16:creationId xmlns:a16="http://schemas.microsoft.com/office/drawing/2014/main" id="{CFCC36AA-6AA1-4989-BA95-590373D79251}"/>
              </a:ext>
            </a:extLst>
          </p:cNvPr>
          <p:cNvSpPr txBox="1"/>
          <p:nvPr/>
        </p:nvSpPr>
        <p:spPr>
          <a:xfrm>
            <a:off x="5878461" y="2739576"/>
            <a:ext cx="1103970" cy="3091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1409" b="1" kern="1400" dirty="0">
                <a:latin typeface="+mn-ea"/>
              </a:rPr>
              <a:t>￥</a:t>
            </a:r>
            <a:r>
              <a:rPr kumimoji="1" lang="en-US" altLang="ja-JP" sz="1409" b="1" kern="1400" dirty="0">
                <a:latin typeface="+mn-ea"/>
              </a:rPr>
              <a:t>0,000</a:t>
            </a:r>
            <a:endParaRPr kumimoji="1" lang="ja-JP" altLang="en-US" sz="1409" b="1" kern="1400" dirty="0">
              <a:latin typeface="+mn-ea"/>
            </a:endParaRPr>
          </a:p>
        </p:txBody>
      </p: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6D6AE227-5687-4027-872E-7E7FB913B3EF}"/>
              </a:ext>
            </a:extLst>
          </p:cNvPr>
          <p:cNvSpPr txBox="1"/>
          <p:nvPr/>
        </p:nvSpPr>
        <p:spPr>
          <a:xfrm>
            <a:off x="2654050" y="3297275"/>
            <a:ext cx="1302609" cy="5478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80" b="1" kern="1400" dirty="0">
                <a:solidFill>
                  <a:srgbClr val="7D0000"/>
                </a:solidFill>
                <a:latin typeface="+mn-ea"/>
              </a:rPr>
              <a:t>タイトルが</a:t>
            </a:r>
            <a:endParaRPr kumimoji="1" lang="en-US" altLang="ja-JP" sz="1480" b="1" kern="1400" dirty="0">
              <a:solidFill>
                <a:srgbClr val="7D0000"/>
              </a:solidFill>
              <a:latin typeface="+mn-ea"/>
            </a:endParaRPr>
          </a:p>
          <a:p>
            <a:r>
              <a:rPr kumimoji="1" lang="ja-JP" altLang="en-US" sz="1480" b="1" kern="1400" dirty="0">
                <a:solidFill>
                  <a:srgbClr val="7D0000"/>
                </a:solidFill>
                <a:latin typeface="+mn-ea"/>
              </a:rPr>
              <a:t>入ります</a:t>
            </a:r>
          </a:p>
        </p:txBody>
      </p:sp>
      <p:sp>
        <p:nvSpPr>
          <p:cNvPr id="96" name="テキスト ボックス 95">
            <a:extLst>
              <a:ext uri="{FF2B5EF4-FFF2-40B4-BE49-F238E27FC236}">
                <a16:creationId xmlns:a16="http://schemas.microsoft.com/office/drawing/2014/main" id="{5AEE4550-AC40-4076-A31E-9FF86856A8B3}"/>
              </a:ext>
            </a:extLst>
          </p:cNvPr>
          <p:cNvSpPr txBox="1"/>
          <p:nvPr/>
        </p:nvSpPr>
        <p:spPr>
          <a:xfrm>
            <a:off x="2654050" y="3777771"/>
            <a:ext cx="1231960" cy="786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564" kern="1400" dirty="0">
                <a:latin typeface="+mn-ea"/>
              </a:rPr>
              <a:t>メニュー内容を入れることができます。メニュー内容を入れることができます。メニュー内容を入れることができます。メニュー内容を入れることができます。メニュー内容を入れることが</a:t>
            </a:r>
            <a:r>
              <a:rPr kumimoji="1" lang="ja-JP" altLang="en-US" sz="564" kern="1400" dirty="0" err="1">
                <a:latin typeface="+mn-ea"/>
              </a:rPr>
              <a:t>できま</a:t>
            </a:r>
            <a:endParaRPr kumimoji="1" lang="ja-JP" altLang="en-US" sz="564" kern="1400" dirty="0">
              <a:latin typeface="+mn-ea"/>
            </a:endParaRPr>
          </a:p>
          <a:p>
            <a:endParaRPr kumimoji="1" lang="ja-JP" altLang="en-US" sz="564" kern="1400" dirty="0">
              <a:latin typeface="+mn-ea"/>
            </a:endParaRPr>
          </a:p>
        </p:txBody>
      </p:sp>
      <p:sp>
        <p:nvSpPr>
          <p:cNvPr id="97" name="テキスト ボックス 96">
            <a:extLst>
              <a:ext uri="{FF2B5EF4-FFF2-40B4-BE49-F238E27FC236}">
                <a16:creationId xmlns:a16="http://schemas.microsoft.com/office/drawing/2014/main" id="{AEA4DB3C-5475-422C-81CD-71D34EEAC506}"/>
              </a:ext>
            </a:extLst>
          </p:cNvPr>
          <p:cNvSpPr txBox="1"/>
          <p:nvPr/>
        </p:nvSpPr>
        <p:spPr>
          <a:xfrm>
            <a:off x="2668370" y="4423766"/>
            <a:ext cx="1103970" cy="3091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1409" b="1" kern="1400" dirty="0">
                <a:latin typeface="+mn-ea"/>
              </a:rPr>
              <a:t>￥</a:t>
            </a:r>
            <a:r>
              <a:rPr kumimoji="1" lang="en-US" altLang="ja-JP" sz="1409" b="1" kern="1400" dirty="0">
                <a:latin typeface="+mn-ea"/>
              </a:rPr>
              <a:t>0,000</a:t>
            </a:r>
            <a:endParaRPr kumimoji="1" lang="ja-JP" altLang="en-US" sz="1409" b="1" kern="1400" dirty="0">
              <a:latin typeface="+mn-ea"/>
            </a:endParaRPr>
          </a:p>
        </p:txBody>
      </p:sp>
      <p:sp>
        <p:nvSpPr>
          <p:cNvPr id="98" name="テキスト ボックス 97">
            <a:extLst>
              <a:ext uri="{FF2B5EF4-FFF2-40B4-BE49-F238E27FC236}">
                <a16:creationId xmlns:a16="http://schemas.microsoft.com/office/drawing/2014/main" id="{6BA6B797-8309-4972-8881-9CCCD7C6C1A7}"/>
              </a:ext>
            </a:extLst>
          </p:cNvPr>
          <p:cNvSpPr txBox="1"/>
          <p:nvPr/>
        </p:nvSpPr>
        <p:spPr>
          <a:xfrm>
            <a:off x="5864140" y="3297275"/>
            <a:ext cx="1302609" cy="5478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80" b="1" kern="1400" dirty="0">
                <a:solidFill>
                  <a:srgbClr val="7D0000"/>
                </a:solidFill>
                <a:latin typeface="+mn-ea"/>
              </a:rPr>
              <a:t>タイトルが</a:t>
            </a:r>
            <a:endParaRPr kumimoji="1" lang="en-US" altLang="ja-JP" sz="1480" b="1" kern="1400" dirty="0">
              <a:solidFill>
                <a:srgbClr val="7D0000"/>
              </a:solidFill>
              <a:latin typeface="+mn-ea"/>
            </a:endParaRPr>
          </a:p>
          <a:p>
            <a:r>
              <a:rPr kumimoji="1" lang="ja-JP" altLang="en-US" sz="1480" b="1" kern="1400" dirty="0">
                <a:solidFill>
                  <a:srgbClr val="7D0000"/>
                </a:solidFill>
                <a:latin typeface="+mn-ea"/>
              </a:rPr>
              <a:t>入ります</a:t>
            </a:r>
          </a:p>
        </p:txBody>
      </p:sp>
      <p:sp>
        <p:nvSpPr>
          <p:cNvPr id="99" name="テキスト ボックス 98">
            <a:extLst>
              <a:ext uri="{FF2B5EF4-FFF2-40B4-BE49-F238E27FC236}">
                <a16:creationId xmlns:a16="http://schemas.microsoft.com/office/drawing/2014/main" id="{DDAAB6F7-5012-4B87-B176-A393C434D740}"/>
              </a:ext>
            </a:extLst>
          </p:cNvPr>
          <p:cNvSpPr txBox="1"/>
          <p:nvPr/>
        </p:nvSpPr>
        <p:spPr>
          <a:xfrm>
            <a:off x="5864140" y="3777771"/>
            <a:ext cx="1231960" cy="786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564" kern="1400" dirty="0">
                <a:latin typeface="+mn-ea"/>
              </a:rPr>
              <a:t>メニュー内容を入れることができます。メニュー内容を入れることができます。メニュー内容を入れることができます。メニュー内容を入れることができます。メニュー内容を入れることが</a:t>
            </a:r>
            <a:r>
              <a:rPr kumimoji="1" lang="ja-JP" altLang="en-US" sz="564" kern="1400" dirty="0" err="1">
                <a:latin typeface="+mn-ea"/>
              </a:rPr>
              <a:t>できま</a:t>
            </a:r>
            <a:endParaRPr kumimoji="1" lang="ja-JP" altLang="en-US" sz="564" kern="1400" dirty="0">
              <a:latin typeface="+mn-ea"/>
            </a:endParaRPr>
          </a:p>
          <a:p>
            <a:endParaRPr kumimoji="1" lang="ja-JP" altLang="en-US" sz="564" kern="1400" dirty="0">
              <a:latin typeface="+mn-ea"/>
            </a:endParaRPr>
          </a:p>
        </p:txBody>
      </p:sp>
      <p:sp>
        <p:nvSpPr>
          <p:cNvPr id="100" name="テキスト ボックス 99">
            <a:extLst>
              <a:ext uri="{FF2B5EF4-FFF2-40B4-BE49-F238E27FC236}">
                <a16:creationId xmlns:a16="http://schemas.microsoft.com/office/drawing/2014/main" id="{716873DE-78B1-4C5A-8BBB-B5BC7EA99873}"/>
              </a:ext>
            </a:extLst>
          </p:cNvPr>
          <p:cNvSpPr txBox="1"/>
          <p:nvPr/>
        </p:nvSpPr>
        <p:spPr>
          <a:xfrm>
            <a:off x="5878461" y="4423766"/>
            <a:ext cx="1103970" cy="3091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1409" b="1" kern="1400" dirty="0">
                <a:latin typeface="+mn-ea"/>
              </a:rPr>
              <a:t>￥</a:t>
            </a:r>
            <a:r>
              <a:rPr kumimoji="1" lang="en-US" altLang="ja-JP" sz="1409" b="1" kern="1400" dirty="0">
                <a:latin typeface="+mn-ea"/>
              </a:rPr>
              <a:t>0,000</a:t>
            </a:r>
            <a:endParaRPr kumimoji="1" lang="ja-JP" altLang="en-US" sz="1409" b="1" kern="1400" dirty="0">
              <a:latin typeface="+mn-ea"/>
            </a:endParaRPr>
          </a:p>
        </p:txBody>
      </p:sp>
      <p:sp>
        <p:nvSpPr>
          <p:cNvPr id="101" name="テキスト ボックス 100">
            <a:extLst>
              <a:ext uri="{FF2B5EF4-FFF2-40B4-BE49-F238E27FC236}">
                <a16:creationId xmlns:a16="http://schemas.microsoft.com/office/drawing/2014/main" id="{CCB0E400-6A77-43E8-9E0F-4C2143244E13}"/>
              </a:ext>
            </a:extLst>
          </p:cNvPr>
          <p:cNvSpPr txBox="1"/>
          <p:nvPr/>
        </p:nvSpPr>
        <p:spPr>
          <a:xfrm>
            <a:off x="1595450" y="4834739"/>
            <a:ext cx="1692172" cy="330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0" b="1" kern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サンプルの店名</a:t>
            </a:r>
          </a:p>
        </p:txBody>
      </p:sp>
      <p:sp>
        <p:nvSpPr>
          <p:cNvPr id="102" name="テキスト ボックス 101">
            <a:extLst>
              <a:ext uri="{FF2B5EF4-FFF2-40B4-BE49-F238E27FC236}">
                <a16:creationId xmlns:a16="http://schemas.microsoft.com/office/drawing/2014/main" id="{F9CD4F7C-3A1B-42EA-B6F0-261C1239B35F}"/>
              </a:ext>
            </a:extLst>
          </p:cNvPr>
          <p:cNvSpPr txBox="1"/>
          <p:nvPr/>
        </p:nvSpPr>
        <p:spPr>
          <a:xfrm>
            <a:off x="3228018" y="4799334"/>
            <a:ext cx="3737197" cy="416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634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〒</a:t>
            </a:r>
            <a:r>
              <a:rPr kumimoji="1" lang="en-US" altLang="ja-JP" sz="634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000-0000</a:t>
            </a:r>
            <a:r>
              <a:rPr kumimoji="1" lang="ja-JP" altLang="en-US" sz="634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〇〇県〇〇市〇〇区</a:t>
            </a:r>
            <a:r>
              <a:rPr kumimoji="1" lang="en-US" altLang="ja-JP" sz="634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000-000</a:t>
            </a:r>
            <a:r>
              <a:rPr kumimoji="1" lang="ja-JP" altLang="en-US" sz="634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　　営業時間］</a:t>
            </a:r>
            <a:r>
              <a:rPr kumimoji="1" lang="en-US" altLang="ja-JP" sz="634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00:00</a:t>
            </a:r>
            <a:r>
              <a:rPr kumimoji="1" lang="ja-JP" altLang="en-US" sz="634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～</a:t>
            </a:r>
            <a:r>
              <a:rPr kumimoji="1" lang="en-US" altLang="ja-JP" sz="634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00:00</a:t>
            </a:r>
            <a:r>
              <a:rPr kumimoji="1" lang="ja-JP" altLang="en-US" sz="634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　</a:t>
            </a:r>
            <a:endParaRPr kumimoji="1" lang="en-US" altLang="ja-JP" sz="634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kumimoji="1" lang="en-US" altLang="ja-JP" sz="987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TEL:0000-000-00000</a:t>
            </a:r>
            <a:r>
              <a:rPr kumimoji="1" lang="ja-JP" altLang="en-US" sz="987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　　　 </a:t>
            </a:r>
            <a:r>
              <a:rPr kumimoji="1" lang="ja-JP" altLang="en-US" sz="634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［定休日］〇曜日</a:t>
            </a:r>
            <a:endParaRPr kumimoji="1" lang="en-US" altLang="ja-JP" sz="987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pic>
        <p:nvPicPr>
          <p:cNvPr id="103" name="グラフィックス 102">
            <a:extLst>
              <a:ext uri="{FF2B5EF4-FFF2-40B4-BE49-F238E27FC236}">
                <a16:creationId xmlns:a16="http://schemas.microsoft.com/office/drawing/2014/main" id="{50677580-A5BD-4088-B8CD-8E0B72F9A0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363424" y="5722107"/>
            <a:ext cx="4832623" cy="1090947"/>
          </a:xfrm>
          <a:prstGeom prst="rect">
            <a:avLst/>
          </a:prstGeom>
        </p:spPr>
      </p:pic>
      <p:sp>
        <p:nvSpPr>
          <p:cNvPr id="104" name="正方形/長方形 103">
            <a:extLst>
              <a:ext uri="{FF2B5EF4-FFF2-40B4-BE49-F238E27FC236}">
                <a16:creationId xmlns:a16="http://schemas.microsoft.com/office/drawing/2014/main" id="{DD72B984-FCF5-4DA8-BE21-9EF0186367C4}"/>
              </a:ext>
            </a:extLst>
          </p:cNvPr>
          <p:cNvSpPr/>
          <p:nvPr/>
        </p:nvSpPr>
        <p:spPr>
          <a:xfrm rot="5400000">
            <a:off x="1039585" y="6775253"/>
            <a:ext cx="1306024" cy="190748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548" b="1" dirty="0">
              <a:latin typeface="+mn-ea"/>
            </a:endParaRPr>
          </a:p>
        </p:txBody>
      </p:sp>
      <p:sp>
        <p:nvSpPr>
          <p:cNvPr id="105" name="正方形/長方形 104">
            <a:extLst>
              <a:ext uri="{FF2B5EF4-FFF2-40B4-BE49-F238E27FC236}">
                <a16:creationId xmlns:a16="http://schemas.microsoft.com/office/drawing/2014/main" id="{9AA4AF22-B341-4006-A9BD-03ACAEEB83D9}"/>
              </a:ext>
            </a:extLst>
          </p:cNvPr>
          <p:cNvSpPr/>
          <p:nvPr/>
        </p:nvSpPr>
        <p:spPr>
          <a:xfrm rot="5400000">
            <a:off x="4257387" y="6775253"/>
            <a:ext cx="1306024" cy="190748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548" b="1" dirty="0">
              <a:latin typeface="+mn-ea"/>
            </a:endParaRPr>
          </a:p>
        </p:txBody>
      </p:sp>
      <p:sp>
        <p:nvSpPr>
          <p:cNvPr id="106" name="正方形/長方形 105">
            <a:extLst>
              <a:ext uri="{FF2B5EF4-FFF2-40B4-BE49-F238E27FC236}">
                <a16:creationId xmlns:a16="http://schemas.microsoft.com/office/drawing/2014/main" id="{47C503B2-2F1C-48D9-83FF-45AEEF8263A9}"/>
              </a:ext>
            </a:extLst>
          </p:cNvPr>
          <p:cNvSpPr/>
          <p:nvPr/>
        </p:nvSpPr>
        <p:spPr>
          <a:xfrm rot="5400000">
            <a:off x="4257387" y="8407783"/>
            <a:ext cx="1306024" cy="190748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548" b="1" dirty="0">
              <a:latin typeface="+mn-ea"/>
            </a:endParaRPr>
          </a:p>
        </p:txBody>
      </p:sp>
      <p:sp>
        <p:nvSpPr>
          <p:cNvPr id="107" name="正方形/長方形 106">
            <a:extLst>
              <a:ext uri="{FF2B5EF4-FFF2-40B4-BE49-F238E27FC236}">
                <a16:creationId xmlns:a16="http://schemas.microsoft.com/office/drawing/2014/main" id="{E7B5E6E3-3B28-482B-A7F0-317434068970}"/>
              </a:ext>
            </a:extLst>
          </p:cNvPr>
          <p:cNvSpPr/>
          <p:nvPr/>
        </p:nvSpPr>
        <p:spPr>
          <a:xfrm rot="5400000">
            <a:off x="1035289" y="8407783"/>
            <a:ext cx="1306024" cy="190748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548" b="1" dirty="0">
              <a:latin typeface="+mn-ea"/>
            </a:endParaRPr>
          </a:p>
        </p:txBody>
      </p: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F65B0863-E0E8-4646-BED8-5A8A34723C61}"/>
              </a:ext>
            </a:extLst>
          </p:cNvPr>
          <p:cNvSpPr txBox="1"/>
          <p:nvPr/>
        </p:nvSpPr>
        <p:spPr>
          <a:xfrm>
            <a:off x="2654050" y="7026462"/>
            <a:ext cx="1302609" cy="5478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80" b="1" kern="1400" dirty="0">
                <a:solidFill>
                  <a:srgbClr val="7D0000"/>
                </a:solidFill>
                <a:latin typeface="+mn-ea"/>
              </a:rPr>
              <a:t>タイトルが</a:t>
            </a:r>
            <a:endParaRPr kumimoji="1" lang="en-US" altLang="ja-JP" sz="1480" b="1" kern="1400" dirty="0">
              <a:solidFill>
                <a:srgbClr val="7D0000"/>
              </a:solidFill>
              <a:latin typeface="+mn-ea"/>
            </a:endParaRPr>
          </a:p>
          <a:p>
            <a:r>
              <a:rPr kumimoji="1" lang="ja-JP" altLang="en-US" sz="1480" b="1" kern="1400" dirty="0">
                <a:solidFill>
                  <a:srgbClr val="7D0000"/>
                </a:solidFill>
                <a:latin typeface="+mn-ea"/>
              </a:rPr>
              <a:t>入ります</a:t>
            </a:r>
          </a:p>
        </p:txBody>
      </p:sp>
      <p:sp>
        <p:nvSpPr>
          <p:cNvPr id="109" name="テキスト ボックス 108">
            <a:extLst>
              <a:ext uri="{FF2B5EF4-FFF2-40B4-BE49-F238E27FC236}">
                <a16:creationId xmlns:a16="http://schemas.microsoft.com/office/drawing/2014/main" id="{B3F32707-4A7C-4B94-8817-664DF6DD7695}"/>
              </a:ext>
            </a:extLst>
          </p:cNvPr>
          <p:cNvSpPr txBox="1"/>
          <p:nvPr/>
        </p:nvSpPr>
        <p:spPr>
          <a:xfrm>
            <a:off x="2654050" y="7506959"/>
            <a:ext cx="1231960" cy="786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564" kern="1400" dirty="0">
                <a:latin typeface="+mn-ea"/>
              </a:rPr>
              <a:t>メニュー内容を入れることができます。メニュー内容を入れることができます。メニュー内容を入れることができます。メニュー内容を入れることができます。メニュー内容を入れることが</a:t>
            </a:r>
            <a:r>
              <a:rPr kumimoji="1" lang="ja-JP" altLang="en-US" sz="564" kern="1400" dirty="0" err="1">
                <a:latin typeface="+mn-ea"/>
              </a:rPr>
              <a:t>できま</a:t>
            </a:r>
            <a:endParaRPr kumimoji="1" lang="ja-JP" altLang="en-US" sz="564" kern="1400" dirty="0">
              <a:latin typeface="+mn-ea"/>
            </a:endParaRPr>
          </a:p>
          <a:p>
            <a:endParaRPr kumimoji="1" lang="ja-JP" altLang="en-US" sz="564" kern="1400" dirty="0">
              <a:latin typeface="+mn-ea"/>
            </a:endParaRPr>
          </a:p>
        </p:txBody>
      </p:sp>
      <p:sp>
        <p:nvSpPr>
          <p:cNvPr id="110" name="テキスト ボックス 109">
            <a:extLst>
              <a:ext uri="{FF2B5EF4-FFF2-40B4-BE49-F238E27FC236}">
                <a16:creationId xmlns:a16="http://schemas.microsoft.com/office/drawing/2014/main" id="{10D7FF3F-E3E2-470A-AD7F-8996392F8272}"/>
              </a:ext>
            </a:extLst>
          </p:cNvPr>
          <p:cNvSpPr txBox="1"/>
          <p:nvPr/>
        </p:nvSpPr>
        <p:spPr>
          <a:xfrm>
            <a:off x="2668370" y="8152953"/>
            <a:ext cx="1103970" cy="3091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1409" b="1" kern="1400" dirty="0">
                <a:latin typeface="+mn-ea"/>
              </a:rPr>
              <a:t>￥</a:t>
            </a:r>
            <a:r>
              <a:rPr kumimoji="1" lang="en-US" altLang="ja-JP" sz="1409" b="1" kern="1400" dirty="0">
                <a:latin typeface="+mn-ea"/>
              </a:rPr>
              <a:t>0,000</a:t>
            </a:r>
            <a:endParaRPr kumimoji="1" lang="ja-JP" altLang="en-US" sz="1409" b="1" kern="1400" dirty="0">
              <a:latin typeface="+mn-ea"/>
            </a:endParaRPr>
          </a:p>
        </p:txBody>
      </p:sp>
      <p:sp>
        <p:nvSpPr>
          <p:cNvPr id="111" name="テキスト ボックス 110">
            <a:extLst>
              <a:ext uri="{FF2B5EF4-FFF2-40B4-BE49-F238E27FC236}">
                <a16:creationId xmlns:a16="http://schemas.microsoft.com/office/drawing/2014/main" id="{74A360C5-301B-4BEF-95DD-971B0C7C35AF}"/>
              </a:ext>
            </a:extLst>
          </p:cNvPr>
          <p:cNvSpPr txBox="1"/>
          <p:nvPr/>
        </p:nvSpPr>
        <p:spPr>
          <a:xfrm>
            <a:off x="5864140" y="7026462"/>
            <a:ext cx="1302609" cy="5478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80" b="1" kern="1400" dirty="0">
                <a:solidFill>
                  <a:srgbClr val="7D0000"/>
                </a:solidFill>
                <a:latin typeface="+mn-ea"/>
              </a:rPr>
              <a:t>タイトルが</a:t>
            </a:r>
            <a:endParaRPr kumimoji="1" lang="en-US" altLang="ja-JP" sz="1480" b="1" kern="1400" dirty="0">
              <a:solidFill>
                <a:srgbClr val="7D0000"/>
              </a:solidFill>
              <a:latin typeface="+mn-ea"/>
            </a:endParaRPr>
          </a:p>
          <a:p>
            <a:r>
              <a:rPr kumimoji="1" lang="ja-JP" altLang="en-US" sz="1480" b="1" kern="1400" dirty="0">
                <a:solidFill>
                  <a:srgbClr val="7D0000"/>
                </a:solidFill>
                <a:latin typeface="+mn-ea"/>
              </a:rPr>
              <a:t>入ります</a:t>
            </a:r>
          </a:p>
        </p:txBody>
      </p:sp>
      <p:sp>
        <p:nvSpPr>
          <p:cNvPr id="112" name="テキスト ボックス 111">
            <a:extLst>
              <a:ext uri="{FF2B5EF4-FFF2-40B4-BE49-F238E27FC236}">
                <a16:creationId xmlns:a16="http://schemas.microsoft.com/office/drawing/2014/main" id="{C9E5709C-BB4A-463A-B89D-6897D7389EA4}"/>
              </a:ext>
            </a:extLst>
          </p:cNvPr>
          <p:cNvSpPr txBox="1"/>
          <p:nvPr/>
        </p:nvSpPr>
        <p:spPr>
          <a:xfrm>
            <a:off x="5864140" y="7506959"/>
            <a:ext cx="1231960" cy="786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564" kern="1400" dirty="0">
                <a:latin typeface="+mn-ea"/>
              </a:rPr>
              <a:t>メニュー内容を入れることができます。メニュー内容を入れることができます。メニュー内容を入れることができます。メニュー内容を入れることができます。メニュー内容を入れることが</a:t>
            </a:r>
            <a:r>
              <a:rPr kumimoji="1" lang="ja-JP" altLang="en-US" sz="564" kern="1400" dirty="0" err="1">
                <a:latin typeface="+mn-ea"/>
              </a:rPr>
              <a:t>できま</a:t>
            </a:r>
            <a:endParaRPr kumimoji="1" lang="ja-JP" altLang="en-US" sz="564" kern="1400" dirty="0">
              <a:latin typeface="+mn-ea"/>
            </a:endParaRPr>
          </a:p>
          <a:p>
            <a:endParaRPr kumimoji="1" lang="ja-JP" altLang="en-US" sz="564" kern="1400" dirty="0">
              <a:latin typeface="+mn-ea"/>
            </a:endParaRPr>
          </a:p>
        </p:txBody>
      </p:sp>
      <p:sp>
        <p:nvSpPr>
          <p:cNvPr id="113" name="テキスト ボックス 112">
            <a:extLst>
              <a:ext uri="{FF2B5EF4-FFF2-40B4-BE49-F238E27FC236}">
                <a16:creationId xmlns:a16="http://schemas.microsoft.com/office/drawing/2014/main" id="{9BA98C68-2454-45C0-949C-4F86F9D0FE97}"/>
              </a:ext>
            </a:extLst>
          </p:cNvPr>
          <p:cNvSpPr txBox="1"/>
          <p:nvPr/>
        </p:nvSpPr>
        <p:spPr>
          <a:xfrm>
            <a:off x="5878461" y="8152953"/>
            <a:ext cx="1103970" cy="3091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1409" b="1" kern="1400" dirty="0">
                <a:latin typeface="+mn-ea"/>
              </a:rPr>
              <a:t>￥</a:t>
            </a:r>
            <a:r>
              <a:rPr kumimoji="1" lang="en-US" altLang="ja-JP" sz="1409" b="1" kern="1400" dirty="0">
                <a:latin typeface="+mn-ea"/>
              </a:rPr>
              <a:t>0,000</a:t>
            </a:r>
            <a:endParaRPr kumimoji="1" lang="ja-JP" altLang="en-US" sz="1409" b="1" kern="1400" dirty="0">
              <a:latin typeface="+mn-ea"/>
            </a:endParaRPr>
          </a:p>
        </p:txBody>
      </p:sp>
      <p:sp>
        <p:nvSpPr>
          <p:cNvPr id="114" name="テキスト ボックス 113">
            <a:extLst>
              <a:ext uri="{FF2B5EF4-FFF2-40B4-BE49-F238E27FC236}">
                <a16:creationId xmlns:a16="http://schemas.microsoft.com/office/drawing/2014/main" id="{18BEB8CC-D11F-470B-9B61-B67A9F8F771F}"/>
              </a:ext>
            </a:extLst>
          </p:cNvPr>
          <p:cNvSpPr txBox="1"/>
          <p:nvPr/>
        </p:nvSpPr>
        <p:spPr>
          <a:xfrm>
            <a:off x="2654050" y="8710652"/>
            <a:ext cx="1302609" cy="5478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80" b="1" kern="1400" dirty="0">
                <a:solidFill>
                  <a:srgbClr val="7D0000"/>
                </a:solidFill>
                <a:latin typeface="+mn-ea"/>
              </a:rPr>
              <a:t>タイトルが</a:t>
            </a:r>
            <a:endParaRPr kumimoji="1" lang="en-US" altLang="ja-JP" sz="1480" b="1" kern="1400" dirty="0">
              <a:solidFill>
                <a:srgbClr val="7D0000"/>
              </a:solidFill>
              <a:latin typeface="+mn-ea"/>
            </a:endParaRPr>
          </a:p>
          <a:p>
            <a:r>
              <a:rPr kumimoji="1" lang="ja-JP" altLang="en-US" sz="1480" b="1" kern="1400" dirty="0">
                <a:solidFill>
                  <a:srgbClr val="7D0000"/>
                </a:solidFill>
                <a:latin typeface="+mn-ea"/>
              </a:rPr>
              <a:t>入ります</a:t>
            </a:r>
          </a:p>
        </p:txBody>
      </p:sp>
      <p:sp>
        <p:nvSpPr>
          <p:cNvPr id="115" name="テキスト ボックス 114">
            <a:extLst>
              <a:ext uri="{FF2B5EF4-FFF2-40B4-BE49-F238E27FC236}">
                <a16:creationId xmlns:a16="http://schemas.microsoft.com/office/drawing/2014/main" id="{69BEF1C5-0084-4BFA-A806-E3911B310600}"/>
              </a:ext>
            </a:extLst>
          </p:cNvPr>
          <p:cNvSpPr txBox="1"/>
          <p:nvPr/>
        </p:nvSpPr>
        <p:spPr>
          <a:xfrm>
            <a:off x="2654050" y="9191148"/>
            <a:ext cx="1231960" cy="786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564" kern="1400" dirty="0">
                <a:latin typeface="+mn-ea"/>
              </a:rPr>
              <a:t>メニュー内容を入れることができます。メニュー内容を入れることができます。メニュー内容を入れることができます。メニュー内容を入れることができます。メニュー内容を入れることが</a:t>
            </a:r>
            <a:r>
              <a:rPr kumimoji="1" lang="ja-JP" altLang="en-US" sz="564" kern="1400" dirty="0" err="1">
                <a:latin typeface="+mn-ea"/>
              </a:rPr>
              <a:t>できま</a:t>
            </a:r>
            <a:endParaRPr kumimoji="1" lang="ja-JP" altLang="en-US" sz="564" kern="1400" dirty="0">
              <a:latin typeface="+mn-ea"/>
            </a:endParaRPr>
          </a:p>
          <a:p>
            <a:endParaRPr kumimoji="1" lang="ja-JP" altLang="en-US" sz="564" kern="1400" dirty="0">
              <a:latin typeface="+mn-ea"/>
            </a:endParaRPr>
          </a:p>
        </p:txBody>
      </p:sp>
      <p:sp>
        <p:nvSpPr>
          <p:cNvPr id="116" name="テキスト ボックス 115">
            <a:extLst>
              <a:ext uri="{FF2B5EF4-FFF2-40B4-BE49-F238E27FC236}">
                <a16:creationId xmlns:a16="http://schemas.microsoft.com/office/drawing/2014/main" id="{BC84639D-8613-4E88-89B7-F9A7A68789F7}"/>
              </a:ext>
            </a:extLst>
          </p:cNvPr>
          <p:cNvSpPr txBox="1"/>
          <p:nvPr/>
        </p:nvSpPr>
        <p:spPr>
          <a:xfrm>
            <a:off x="2668370" y="9837143"/>
            <a:ext cx="1103970" cy="3091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1409" b="1" kern="1400" dirty="0">
                <a:latin typeface="+mn-ea"/>
              </a:rPr>
              <a:t>￥</a:t>
            </a:r>
            <a:r>
              <a:rPr kumimoji="1" lang="en-US" altLang="ja-JP" sz="1409" b="1" kern="1400" dirty="0">
                <a:latin typeface="+mn-ea"/>
              </a:rPr>
              <a:t>0,000</a:t>
            </a:r>
            <a:endParaRPr kumimoji="1" lang="ja-JP" altLang="en-US" sz="1409" b="1" kern="1400" dirty="0">
              <a:latin typeface="+mn-ea"/>
            </a:endParaRPr>
          </a:p>
        </p:txBody>
      </p:sp>
      <p:sp>
        <p:nvSpPr>
          <p:cNvPr id="117" name="テキスト ボックス 116">
            <a:extLst>
              <a:ext uri="{FF2B5EF4-FFF2-40B4-BE49-F238E27FC236}">
                <a16:creationId xmlns:a16="http://schemas.microsoft.com/office/drawing/2014/main" id="{C56DB78E-9B78-4606-BD5F-C320AF2E8EFE}"/>
              </a:ext>
            </a:extLst>
          </p:cNvPr>
          <p:cNvSpPr txBox="1"/>
          <p:nvPr/>
        </p:nvSpPr>
        <p:spPr>
          <a:xfrm>
            <a:off x="5864140" y="8710652"/>
            <a:ext cx="1302609" cy="5478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80" b="1" kern="1400" dirty="0">
                <a:solidFill>
                  <a:srgbClr val="7D0000"/>
                </a:solidFill>
                <a:latin typeface="+mn-ea"/>
              </a:rPr>
              <a:t>タイトルが</a:t>
            </a:r>
            <a:endParaRPr kumimoji="1" lang="en-US" altLang="ja-JP" sz="1480" b="1" kern="1400" dirty="0">
              <a:solidFill>
                <a:srgbClr val="7D0000"/>
              </a:solidFill>
              <a:latin typeface="+mn-ea"/>
            </a:endParaRPr>
          </a:p>
          <a:p>
            <a:r>
              <a:rPr kumimoji="1" lang="ja-JP" altLang="en-US" sz="1480" b="1" kern="1400" dirty="0">
                <a:solidFill>
                  <a:srgbClr val="7D0000"/>
                </a:solidFill>
                <a:latin typeface="+mn-ea"/>
              </a:rPr>
              <a:t>入ります</a:t>
            </a:r>
          </a:p>
        </p:txBody>
      </p:sp>
      <p:sp>
        <p:nvSpPr>
          <p:cNvPr id="118" name="テキスト ボックス 117">
            <a:extLst>
              <a:ext uri="{FF2B5EF4-FFF2-40B4-BE49-F238E27FC236}">
                <a16:creationId xmlns:a16="http://schemas.microsoft.com/office/drawing/2014/main" id="{278EE0F6-7859-4C36-846C-862C44E728E5}"/>
              </a:ext>
            </a:extLst>
          </p:cNvPr>
          <p:cNvSpPr txBox="1"/>
          <p:nvPr/>
        </p:nvSpPr>
        <p:spPr>
          <a:xfrm>
            <a:off x="5864140" y="9191148"/>
            <a:ext cx="1231960" cy="786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564" kern="1400" dirty="0">
                <a:latin typeface="+mn-ea"/>
              </a:rPr>
              <a:t>メニュー内容を入れることができます。メニュー内容を入れることができます。メニュー内容を入れることができます。メニュー内容を入れることができます。メニュー内容を入れることが</a:t>
            </a:r>
            <a:r>
              <a:rPr kumimoji="1" lang="ja-JP" altLang="en-US" sz="564" kern="1400" dirty="0" err="1">
                <a:latin typeface="+mn-ea"/>
              </a:rPr>
              <a:t>できま</a:t>
            </a:r>
            <a:endParaRPr kumimoji="1" lang="ja-JP" altLang="en-US" sz="564" kern="1400" dirty="0">
              <a:latin typeface="+mn-ea"/>
            </a:endParaRPr>
          </a:p>
          <a:p>
            <a:endParaRPr kumimoji="1" lang="ja-JP" altLang="en-US" sz="564" kern="1400" dirty="0">
              <a:latin typeface="+mn-ea"/>
            </a:endParaRPr>
          </a:p>
        </p:txBody>
      </p:sp>
      <p:sp>
        <p:nvSpPr>
          <p:cNvPr id="119" name="テキスト ボックス 118">
            <a:extLst>
              <a:ext uri="{FF2B5EF4-FFF2-40B4-BE49-F238E27FC236}">
                <a16:creationId xmlns:a16="http://schemas.microsoft.com/office/drawing/2014/main" id="{43B905FD-C61B-4489-85CE-68C7D8058316}"/>
              </a:ext>
            </a:extLst>
          </p:cNvPr>
          <p:cNvSpPr txBox="1"/>
          <p:nvPr/>
        </p:nvSpPr>
        <p:spPr>
          <a:xfrm>
            <a:off x="5878461" y="9837143"/>
            <a:ext cx="1103970" cy="3091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1409" b="1" kern="1400" dirty="0">
                <a:latin typeface="+mn-ea"/>
              </a:rPr>
              <a:t>￥</a:t>
            </a:r>
            <a:r>
              <a:rPr kumimoji="1" lang="en-US" altLang="ja-JP" sz="1409" b="1" kern="1400" dirty="0">
                <a:latin typeface="+mn-ea"/>
              </a:rPr>
              <a:t>0,000</a:t>
            </a:r>
            <a:endParaRPr kumimoji="1" lang="ja-JP" altLang="en-US" sz="1409" b="1" kern="1400" dirty="0">
              <a:latin typeface="+mn-ea"/>
            </a:endParaRPr>
          </a:p>
        </p:txBody>
      </p:sp>
      <p:sp>
        <p:nvSpPr>
          <p:cNvPr id="120" name="テキスト ボックス 119">
            <a:extLst>
              <a:ext uri="{FF2B5EF4-FFF2-40B4-BE49-F238E27FC236}">
                <a16:creationId xmlns:a16="http://schemas.microsoft.com/office/drawing/2014/main" id="{A3103783-F96C-42FB-9E23-02D30E0DAA08}"/>
              </a:ext>
            </a:extLst>
          </p:cNvPr>
          <p:cNvSpPr txBox="1"/>
          <p:nvPr/>
        </p:nvSpPr>
        <p:spPr>
          <a:xfrm>
            <a:off x="1595450" y="10248116"/>
            <a:ext cx="1692172" cy="330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0" b="1" kern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サンプルの店名</a:t>
            </a:r>
          </a:p>
        </p:txBody>
      </p:sp>
      <p:sp>
        <p:nvSpPr>
          <p:cNvPr id="121" name="テキスト ボックス 120">
            <a:extLst>
              <a:ext uri="{FF2B5EF4-FFF2-40B4-BE49-F238E27FC236}">
                <a16:creationId xmlns:a16="http://schemas.microsoft.com/office/drawing/2014/main" id="{051E1FCB-4EA3-474A-94AB-78208D0DCCCF}"/>
              </a:ext>
            </a:extLst>
          </p:cNvPr>
          <p:cNvSpPr txBox="1"/>
          <p:nvPr/>
        </p:nvSpPr>
        <p:spPr>
          <a:xfrm>
            <a:off x="3228018" y="10212711"/>
            <a:ext cx="3737197" cy="416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634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〒</a:t>
            </a:r>
            <a:r>
              <a:rPr kumimoji="1" lang="en-US" altLang="ja-JP" sz="634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000-0000</a:t>
            </a:r>
            <a:r>
              <a:rPr kumimoji="1" lang="ja-JP" altLang="en-US" sz="634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〇〇県〇〇市〇〇区</a:t>
            </a:r>
            <a:r>
              <a:rPr kumimoji="1" lang="en-US" altLang="ja-JP" sz="634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000-000</a:t>
            </a:r>
            <a:r>
              <a:rPr kumimoji="1" lang="ja-JP" altLang="en-US" sz="634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　　営業時間］</a:t>
            </a:r>
            <a:r>
              <a:rPr kumimoji="1" lang="en-US" altLang="ja-JP" sz="634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00:00</a:t>
            </a:r>
            <a:r>
              <a:rPr kumimoji="1" lang="ja-JP" altLang="en-US" sz="634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～</a:t>
            </a:r>
            <a:r>
              <a:rPr kumimoji="1" lang="en-US" altLang="ja-JP" sz="634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00:00</a:t>
            </a:r>
            <a:r>
              <a:rPr kumimoji="1" lang="ja-JP" altLang="en-US" sz="634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　</a:t>
            </a:r>
            <a:endParaRPr kumimoji="1" lang="en-US" altLang="ja-JP" sz="634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kumimoji="1" lang="en-US" altLang="ja-JP" sz="987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TEL:0000-000-00000</a:t>
            </a:r>
            <a:r>
              <a:rPr kumimoji="1" lang="ja-JP" altLang="en-US" sz="987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　　　 </a:t>
            </a:r>
            <a:r>
              <a:rPr kumimoji="1" lang="ja-JP" altLang="en-US" sz="634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［定休日］〇曜日</a:t>
            </a:r>
            <a:endParaRPr kumimoji="1" lang="en-US" altLang="ja-JP" sz="987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967399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グラフィックス 99">
            <a:extLst>
              <a:ext uri="{FF2B5EF4-FFF2-40B4-BE49-F238E27FC236}">
                <a16:creationId xmlns:a16="http://schemas.microsoft.com/office/drawing/2014/main" id="{C0EE77D7-7DF0-4833-87C2-1106E523DC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363424" y="308730"/>
            <a:ext cx="4832623" cy="1090947"/>
          </a:xfrm>
          <a:prstGeom prst="rect">
            <a:avLst/>
          </a:prstGeom>
        </p:spPr>
      </p:pic>
      <p:sp>
        <p:nvSpPr>
          <p:cNvPr id="101" name="正方形/長方形 100">
            <a:extLst>
              <a:ext uri="{FF2B5EF4-FFF2-40B4-BE49-F238E27FC236}">
                <a16:creationId xmlns:a16="http://schemas.microsoft.com/office/drawing/2014/main" id="{92E8A6DD-1B05-4CF9-AB7A-869EC82F2A3A}"/>
              </a:ext>
            </a:extLst>
          </p:cNvPr>
          <p:cNvSpPr/>
          <p:nvPr/>
        </p:nvSpPr>
        <p:spPr>
          <a:xfrm rot="5400000">
            <a:off x="1039585" y="1361876"/>
            <a:ext cx="1306024" cy="190748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548" b="1" dirty="0">
              <a:latin typeface="+mn-ea"/>
            </a:endParaRPr>
          </a:p>
        </p:txBody>
      </p:sp>
      <p:sp>
        <p:nvSpPr>
          <p:cNvPr id="102" name="正方形/長方形 101">
            <a:extLst>
              <a:ext uri="{FF2B5EF4-FFF2-40B4-BE49-F238E27FC236}">
                <a16:creationId xmlns:a16="http://schemas.microsoft.com/office/drawing/2014/main" id="{1D7AFAF0-7267-4199-B650-8812E6D6E294}"/>
              </a:ext>
            </a:extLst>
          </p:cNvPr>
          <p:cNvSpPr/>
          <p:nvPr/>
        </p:nvSpPr>
        <p:spPr>
          <a:xfrm rot="5400000">
            <a:off x="4257387" y="1361876"/>
            <a:ext cx="1306024" cy="190748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548" b="1" dirty="0">
              <a:latin typeface="+mn-ea"/>
            </a:endParaRPr>
          </a:p>
        </p:txBody>
      </p:sp>
      <p:sp>
        <p:nvSpPr>
          <p:cNvPr id="103" name="正方形/長方形 102">
            <a:extLst>
              <a:ext uri="{FF2B5EF4-FFF2-40B4-BE49-F238E27FC236}">
                <a16:creationId xmlns:a16="http://schemas.microsoft.com/office/drawing/2014/main" id="{E1117E99-6AFD-4C24-8445-988F56BDA13A}"/>
              </a:ext>
            </a:extLst>
          </p:cNvPr>
          <p:cNvSpPr/>
          <p:nvPr/>
        </p:nvSpPr>
        <p:spPr>
          <a:xfrm rot="5400000">
            <a:off x="4257387" y="2994406"/>
            <a:ext cx="1306024" cy="190748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548" b="1" dirty="0">
              <a:latin typeface="+mn-ea"/>
            </a:endParaRPr>
          </a:p>
        </p:txBody>
      </p:sp>
      <p:sp>
        <p:nvSpPr>
          <p:cNvPr id="104" name="正方形/長方形 103">
            <a:extLst>
              <a:ext uri="{FF2B5EF4-FFF2-40B4-BE49-F238E27FC236}">
                <a16:creationId xmlns:a16="http://schemas.microsoft.com/office/drawing/2014/main" id="{8DAE7252-C911-4711-8999-8C012D28FA4E}"/>
              </a:ext>
            </a:extLst>
          </p:cNvPr>
          <p:cNvSpPr/>
          <p:nvPr/>
        </p:nvSpPr>
        <p:spPr>
          <a:xfrm rot="5400000">
            <a:off x="1035289" y="2994406"/>
            <a:ext cx="1306024" cy="190748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548" b="1" dirty="0">
              <a:latin typeface="+mn-ea"/>
            </a:endParaRPr>
          </a:p>
        </p:txBody>
      </p:sp>
      <p:sp>
        <p:nvSpPr>
          <p:cNvPr id="105" name="テキスト ボックス 104">
            <a:extLst>
              <a:ext uri="{FF2B5EF4-FFF2-40B4-BE49-F238E27FC236}">
                <a16:creationId xmlns:a16="http://schemas.microsoft.com/office/drawing/2014/main" id="{ED655A02-7291-4076-B88B-0A935152DF34}"/>
              </a:ext>
            </a:extLst>
          </p:cNvPr>
          <p:cNvSpPr txBox="1"/>
          <p:nvPr/>
        </p:nvSpPr>
        <p:spPr>
          <a:xfrm>
            <a:off x="2654050" y="1613085"/>
            <a:ext cx="1302609" cy="5478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80" b="1" kern="1400" dirty="0">
                <a:solidFill>
                  <a:srgbClr val="7D0000"/>
                </a:solidFill>
                <a:latin typeface="+mn-ea"/>
              </a:rPr>
              <a:t>タイトルが</a:t>
            </a:r>
            <a:endParaRPr kumimoji="1" lang="en-US" altLang="ja-JP" sz="1480" b="1" kern="1400" dirty="0">
              <a:solidFill>
                <a:srgbClr val="7D0000"/>
              </a:solidFill>
              <a:latin typeface="+mn-ea"/>
            </a:endParaRPr>
          </a:p>
          <a:p>
            <a:r>
              <a:rPr kumimoji="1" lang="ja-JP" altLang="en-US" sz="1480" b="1" kern="1400" dirty="0">
                <a:solidFill>
                  <a:srgbClr val="7D0000"/>
                </a:solidFill>
                <a:latin typeface="+mn-ea"/>
              </a:rPr>
              <a:t>入ります</a:t>
            </a:r>
          </a:p>
        </p:txBody>
      </p:sp>
      <p:sp>
        <p:nvSpPr>
          <p:cNvPr id="106" name="テキスト ボックス 105">
            <a:extLst>
              <a:ext uri="{FF2B5EF4-FFF2-40B4-BE49-F238E27FC236}">
                <a16:creationId xmlns:a16="http://schemas.microsoft.com/office/drawing/2014/main" id="{CEBC366C-9427-4E34-AB40-EB104E5C6935}"/>
              </a:ext>
            </a:extLst>
          </p:cNvPr>
          <p:cNvSpPr txBox="1"/>
          <p:nvPr/>
        </p:nvSpPr>
        <p:spPr>
          <a:xfrm>
            <a:off x="2654050" y="2093582"/>
            <a:ext cx="1231960" cy="786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564" kern="1400" dirty="0">
                <a:latin typeface="+mn-ea"/>
              </a:rPr>
              <a:t>メニュー内容を入れることができます。メニュー内容を入れることができます。メニュー内容を入れることができます。メニュー内容を入れることができます。メニュー内容を入れることが</a:t>
            </a:r>
            <a:r>
              <a:rPr kumimoji="1" lang="ja-JP" altLang="en-US" sz="564" kern="1400" dirty="0" err="1">
                <a:latin typeface="+mn-ea"/>
              </a:rPr>
              <a:t>できま</a:t>
            </a:r>
            <a:endParaRPr kumimoji="1" lang="ja-JP" altLang="en-US" sz="564" kern="1400" dirty="0">
              <a:latin typeface="+mn-ea"/>
            </a:endParaRPr>
          </a:p>
          <a:p>
            <a:endParaRPr kumimoji="1" lang="ja-JP" altLang="en-US" sz="564" kern="1400" dirty="0">
              <a:latin typeface="+mn-ea"/>
            </a:endParaRPr>
          </a:p>
        </p:txBody>
      </p:sp>
      <p:sp>
        <p:nvSpPr>
          <p:cNvPr id="107" name="テキスト ボックス 106">
            <a:extLst>
              <a:ext uri="{FF2B5EF4-FFF2-40B4-BE49-F238E27FC236}">
                <a16:creationId xmlns:a16="http://schemas.microsoft.com/office/drawing/2014/main" id="{DDBA71E9-2DFD-4DE2-9EC3-10CC18637C54}"/>
              </a:ext>
            </a:extLst>
          </p:cNvPr>
          <p:cNvSpPr txBox="1"/>
          <p:nvPr/>
        </p:nvSpPr>
        <p:spPr>
          <a:xfrm>
            <a:off x="2668370" y="2739576"/>
            <a:ext cx="1103970" cy="3091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1409" b="1" kern="1400" dirty="0">
                <a:latin typeface="+mn-ea"/>
              </a:rPr>
              <a:t>￥</a:t>
            </a:r>
            <a:r>
              <a:rPr kumimoji="1" lang="en-US" altLang="ja-JP" sz="1409" b="1" kern="1400" dirty="0">
                <a:latin typeface="+mn-ea"/>
              </a:rPr>
              <a:t>0,000</a:t>
            </a:r>
            <a:endParaRPr kumimoji="1" lang="ja-JP" altLang="en-US" sz="1409" b="1" kern="1400" dirty="0">
              <a:latin typeface="+mn-ea"/>
            </a:endParaRPr>
          </a:p>
        </p:txBody>
      </p: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B7396D9D-2FB5-4709-A7B4-308667E5DCB2}"/>
              </a:ext>
            </a:extLst>
          </p:cNvPr>
          <p:cNvSpPr txBox="1"/>
          <p:nvPr/>
        </p:nvSpPr>
        <p:spPr>
          <a:xfrm>
            <a:off x="5864140" y="1613085"/>
            <a:ext cx="1302609" cy="5478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80" b="1" kern="1400" dirty="0">
                <a:solidFill>
                  <a:srgbClr val="7D0000"/>
                </a:solidFill>
                <a:latin typeface="+mn-ea"/>
              </a:rPr>
              <a:t>タイトルが</a:t>
            </a:r>
            <a:endParaRPr kumimoji="1" lang="en-US" altLang="ja-JP" sz="1480" b="1" kern="1400" dirty="0">
              <a:solidFill>
                <a:srgbClr val="7D0000"/>
              </a:solidFill>
              <a:latin typeface="+mn-ea"/>
            </a:endParaRPr>
          </a:p>
          <a:p>
            <a:r>
              <a:rPr kumimoji="1" lang="ja-JP" altLang="en-US" sz="1480" b="1" kern="1400" dirty="0">
                <a:solidFill>
                  <a:srgbClr val="7D0000"/>
                </a:solidFill>
                <a:latin typeface="+mn-ea"/>
              </a:rPr>
              <a:t>入ります</a:t>
            </a:r>
          </a:p>
        </p:txBody>
      </p:sp>
      <p:sp>
        <p:nvSpPr>
          <p:cNvPr id="109" name="テキスト ボックス 108">
            <a:extLst>
              <a:ext uri="{FF2B5EF4-FFF2-40B4-BE49-F238E27FC236}">
                <a16:creationId xmlns:a16="http://schemas.microsoft.com/office/drawing/2014/main" id="{672F02AE-0F8E-468C-AF67-B61F76A52B3B}"/>
              </a:ext>
            </a:extLst>
          </p:cNvPr>
          <p:cNvSpPr txBox="1"/>
          <p:nvPr/>
        </p:nvSpPr>
        <p:spPr>
          <a:xfrm>
            <a:off x="5864140" y="2093582"/>
            <a:ext cx="1231960" cy="786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564" kern="1400" dirty="0">
                <a:latin typeface="+mn-ea"/>
              </a:rPr>
              <a:t>メニュー内容を入れることができます。メニュー内容を入れることができます。メニュー内容を入れることができます。メニュー内容を入れることができます。メニュー内容を入れることが</a:t>
            </a:r>
            <a:r>
              <a:rPr kumimoji="1" lang="ja-JP" altLang="en-US" sz="564" kern="1400" dirty="0" err="1">
                <a:latin typeface="+mn-ea"/>
              </a:rPr>
              <a:t>できま</a:t>
            </a:r>
            <a:endParaRPr kumimoji="1" lang="ja-JP" altLang="en-US" sz="564" kern="1400" dirty="0">
              <a:latin typeface="+mn-ea"/>
            </a:endParaRPr>
          </a:p>
          <a:p>
            <a:endParaRPr kumimoji="1" lang="ja-JP" altLang="en-US" sz="564" kern="1400" dirty="0">
              <a:latin typeface="+mn-ea"/>
            </a:endParaRPr>
          </a:p>
        </p:txBody>
      </p:sp>
      <p:sp>
        <p:nvSpPr>
          <p:cNvPr id="110" name="テキスト ボックス 109">
            <a:extLst>
              <a:ext uri="{FF2B5EF4-FFF2-40B4-BE49-F238E27FC236}">
                <a16:creationId xmlns:a16="http://schemas.microsoft.com/office/drawing/2014/main" id="{8B83F841-47AC-499D-ADBF-7A5D368276BF}"/>
              </a:ext>
            </a:extLst>
          </p:cNvPr>
          <p:cNvSpPr txBox="1"/>
          <p:nvPr/>
        </p:nvSpPr>
        <p:spPr>
          <a:xfrm>
            <a:off x="5878461" y="2739576"/>
            <a:ext cx="1103970" cy="3091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1409" b="1" kern="1400" dirty="0">
                <a:latin typeface="+mn-ea"/>
              </a:rPr>
              <a:t>￥</a:t>
            </a:r>
            <a:r>
              <a:rPr kumimoji="1" lang="en-US" altLang="ja-JP" sz="1409" b="1" kern="1400" dirty="0">
                <a:latin typeface="+mn-ea"/>
              </a:rPr>
              <a:t>0,000</a:t>
            </a:r>
            <a:endParaRPr kumimoji="1" lang="ja-JP" altLang="en-US" sz="1409" b="1" kern="1400" dirty="0">
              <a:latin typeface="+mn-ea"/>
            </a:endParaRPr>
          </a:p>
        </p:txBody>
      </p:sp>
      <p:sp>
        <p:nvSpPr>
          <p:cNvPr id="111" name="テキスト ボックス 110">
            <a:extLst>
              <a:ext uri="{FF2B5EF4-FFF2-40B4-BE49-F238E27FC236}">
                <a16:creationId xmlns:a16="http://schemas.microsoft.com/office/drawing/2014/main" id="{4807C1EA-9E45-4855-8AB0-4E8EDB7E61C1}"/>
              </a:ext>
            </a:extLst>
          </p:cNvPr>
          <p:cNvSpPr txBox="1"/>
          <p:nvPr/>
        </p:nvSpPr>
        <p:spPr>
          <a:xfrm>
            <a:off x="2654050" y="3297275"/>
            <a:ext cx="1302609" cy="5478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80" b="1" kern="1400" dirty="0">
                <a:solidFill>
                  <a:srgbClr val="7D0000"/>
                </a:solidFill>
                <a:latin typeface="+mn-ea"/>
              </a:rPr>
              <a:t>タイトルが</a:t>
            </a:r>
            <a:endParaRPr kumimoji="1" lang="en-US" altLang="ja-JP" sz="1480" b="1" kern="1400" dirty="0">
              <a:solidFill>
                <a:srgbClr val="7D0000"/>
              </a:solidFill>
              <a:latin typeface="+mn-ea"/>
            </a:endParaRPr>
          </a:p>
          <a:p>
            <a:r>
              <a:rPr kumimoji="1" lang="ja-JP" altLang="en-US" sz="1480" b="1" kern="1400" dirty="0">
                <a:solidFill>
                  <a:srgbClr val="7D0000"/>
                </a:solidFill>
                <a:latin typeface="+mn-ea"/>
              </a:rPr>
              <a:t>入ります</a:t>
            </a:r>
          </a:p>
        </p:txBody>
      </p:sp>
      <p:sp>
        <p:nvSpPr>
          <p:cNvPr id="112" name="テキスト ボックス 111">
            <a:extLst>
              <a:ext uri="{FF2B5EF4-FFF2-40B4-BE49-F238E27FC236}">
                <a16:creationId xmlns:a16="http://schemas.microsoft.com/office/drawing/2014/main" id="{9B360150-8DAD-4F3D-8372-6A4BE210F631}"/>
              </a:ext>
            </a:extLst>
          </p:cNvPr>
          <p:cNvSpPr txBox="1"/>
          <p:nvPr/>
        </p:nvSpPr>
        <p:spPr>
          <a:xfrm>
            <a:off x="2654050" y="3777771"/>
            <a:ext cx="1231960" cy="786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564" kern="1400" dirty="0">
                <a:latin typeface="+mn-ea"/>
              </a:rPr>
              <a:t>メニュー内容を入れることができます。メニュー内容を入れることができます。メニュー内容を入れることができます。メニュー内容を入れることができます。メニュー内容を入れることが</a:t>
            </a:r>
            <a:r>
              <a:rPr kumimoji="1" lang="ja-JP" altLang="en-US" sz="564" kern="1400" dirty="0" err="1">
                <a:latin typeface="+mn-ea"/>
              </a:rPr>
              <a:t>できま</a:t>
            </a:r>
            <a:endParaRPr kumimoji="1" lang="ja-JP" altLang="en-US" sz="564" kern="1400" dirty="0">
              <a:latin typeface="+mn-ea"/>
            </a:endParaRPr>
          </a:p>
          <a:p>
            <a:endParaRPr kumimoji="1" lang="ja-JP" altLang="en-US" sz="564" kern="1400" dirty="0">
              <a:latin typeface="+mn-ea"/>
            </a:endParaRPr>
          </a:p>
        </p:txBody>
      </p:sp>
      <p:sp>
        <p:nvSpPr>
          <p:cNvPr id="113" name="テキスト ボックス 112">
            <a:extLst>
              <a:ext uri="{FF2B5EF4-FFF2-40B4-BE49-F238E27FC236}">
                <a16:creationId xmlns:a16="http://schemas.microsoft.com/office/drawing/2014/main" id="{657A4800-63D2-41C9-8300-FA599746E783}"/>
              </a:ext>
            </a:extLst>
          </p:cNvPr>
          <p:cNvSpPr txBox="1"/>
          <p:nvPr/>
        </p:nvSpPr>
        <p:spPr>
          <a:xfrm>
            <a:off x="2668370" y="4423766"/>
            <a:ext cx="1103970" cy="3091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1409" b="1" kern="1400" dirty="0">
                <a:latin typeface="+mn-ea"/>
              </a:rPr>
              <a:t>￥</a:t>
            </a:r>
            <a:r>
              <a:rPr kumimoji="1" lang="en-US" altLang="ja-JP" sz="1409" b="1" kern="1400" dirty="0">
                <a:latin typeface="+mn-ea"/>
              </a:rPr>
              <a:t>0,000</a:t>
            </a:r>
            <a:endParaRPr kumimoji="1" lang="ja-JP" altLang="en-US" sz="1409" b="1" kern="1400" dirty="0">
              <a:latin typeface="+mn-ea"/>
            </a:endParaRPr>
          </a:p>
        </p:txBody>
      </p:sp>
      <p:sp>
        <p:nvSpPr>
          <p:cNvPr id="114" name="テキスト ボックス 113">
            <a:extLst>
              <a:ext uri="{FF2B5EF4-FFF2-40B4-BE49-F238E27FC236}">
                <a16:creationId xmlns:a16="http://schemas.microsoft.com/office/drawing/2014/main" id="{8714208E-3B7A-4A5E-BC4C-9E2B206A8737}"/>
              </a:ext>
            </a:extLst>
          </p:cNvPr>
          <p:cNvSpPr txBox="1"/>
          <p:nvPr/>
        </p:nvSpPr>
        <p:spPr>
          <a:xfrm>
            <a:off x="5864140" y="3297275"/>
            <a:ext cx="1302609" cy="5478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80" b="1" kern="1400" dirty="0">
                <a:solidFill>
                  <a:srgbClr val="7D0000"/>
                </a:solidFill>
                <a:latin typeface="+mn-ea"/>
              </a:rPr>
              <a:t>タイトルが</a:t>
            </a:r>
            <a:endParaRPr kumimoji="1" lang="en-US" altLang="ja-JP" sz="1480" b="1" kern="1400" dirty="0">
              <a:solidFill>
                <a:srgbClr val="7D0000"/>
              </a:solidFill>
              <a:latin typeface="+mn-ea"/>
            </a:endParaRPr>
          </a:p>
          <a:p>
            <a:r>
              <a:rPr kumimoji="1" lang="ja-JP" altLang="en-US" sz="1480" b="1" kern="1400" dirty="0">
                <a:solidFill>
                  <a:srgbClr val="7D0000"/>
                </a:solidFill>
                <a:latin typeface="+mn-ea"/>
              </a:rPr>
              <a:t>入ります</a:t>
            </a:r>
          </a:p>
        </p:txBody>
      </p:sp>
      <p:sp>
        <p:nvSpPr>
          <p:cNvPr id="115" name="テキスト ボックス 114">
            <a:extLst>
              <a:ext uri="{FF2B5EF4-FFF2-40B4-BE49-F238E27FC236}">
                <a16:creationId xmlns:a16="http://schemas.microsoft.com/office/drawing/2014/main" id="{328AC4B0-201D-4ABE-8667-5F329A9F8EFC}"/>
              </a:ext>
            </a:extLst>
          </p:cNvPr>
          <p:cNvSpPr txBox="1"/>
          <p:nvPr/>
        </p:nvSpPr>
        <p:spPr>
          <a:xfrm>
            <a:off x="5864140" y="3777771"/>
            <a:ext cx="1231960" cy="786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564" kern="1400" dirty="0">
                <a:latin typeface="+mn-ea"/>
              </a:rPr>
              <a:t>メニュー内容を入れることができます。メニュー内容を入れることができます。メニュー内容を入れることができます。メニュー内容を入れることができます。メニュー内容を入れることが</a:t>
            </a:r>
            <a:r>
              <a:rPr kumimoji="1" lang="ja-JP" altLang="en-US" sz="564" kern="1400" dirty="0" err="1">
                <a:latin typeface="+mn-ea"/>
              </a:rPr>
              <a:t>できま</a:t>
            </a:r>
            <a:endParaRPr kumimoji="1" lang="ja-JP" altLang="en-US" sz="564" kern="1400" dirty="0">
              <a:latin typeface="+mn-ea"/>
            </a:endParaRPr>
          </a:p>
          <a:p>
            <a:endParaRPr kumimoji="1" lang="ja-JP" altLang="en-US" sz="564" kern="1400" dirty="0">
              <a:latin typeface="+mn-ea"/>
            </a:endParaRPr>
          </a:p>
        </p:txBody>
      </p:sp>
      <p:sp>
        <p:nvSpPr>
          <p:cNvPr id="116" name="テキスト ボックス 115">
            <a:extLst>
              <a:ext uri="{FF2B5EF4-FFF2-40B4-BE49-F238E27FC236}">
                <a16:creationId xmlns:a16="http://schemas.microsoft.com/office/drawing/2014/main" id="{4A985C68-0B1F-47F7-86A9-CAC1DB29901E}"/>
              </a:ext>
            </a:extLst>
          </p:cNvPr>
          <p:cNvSpPr txBox="1"/>
          <p:nvPr/>
        </p:nvSpPr>
        <p:spPr>
          <a:xfrm>
            <a:off x="5878461" y="4423766"/>
            <a:ext cx="1103970" cy="3091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1409" b="1" kern="1400" dirty="0">
                <a:latin typeface="+mn-ea"/>
              </a:rPr>
              <a:t>￥</a:t>
            </a:r>
            <a:r>
              <a:rPr kumimoji="1" lang="en-US" altLang="ja-JP" sz="1409" b="1" kern="1400" dirty="0">
                <a:latin typeface="+mn-ea"/>
              </a:rPr>
              <a:t>0,000</a:t>
            </a:r>
            <a:endParaRPr kumimoji="1" lang="ja-JP" altLang="en-US" sz="1409" b="1" kern="1400" dirty="0">
              <a:latin typeface="+mn-ea"/>
            </a:endParaRPr>
          </a:p>
        </p:txBody>
      </p:sp>
      <p:sp>
        <p:nvSpPr>
          <p:cNvPr id="117" name="テキスト ボックス 116">
            <a:extLst>
              <a:ext uri="{FF2B5EF4-FFF2-40B4-BE49-F238E27FC236}">
                <a16:creationId xmlns:a16="http://schemas.microsoft.com/office/drawing/2014/main" id="{A2277334-B2F3-4F5C-BDEF-8D55FF933C13}"/>
              </a:ext>
            </a:extLst>
          </p:cNvPr>
          <p:cNvSpPr txBox="1"/>
          <p:nvPr/>
        </p:nvSpPr>
        <p:spPr>
          <a:xfrm>
            <a:off x="1595450" y="4834739"/>
            <a:ext cx="1692172" cy="330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0" b="1" kern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サンプルの店名</a:t>
            </a:r>
          </a:p>
        </p:txBody>
      </p:sp>
      <p:sp>
        <p:nvSpPr>
          <p:cNvPr id="118" name="テキスト ボックス 117">
            <a:extLst>
              <a:ext uri="{FF2B5EF4-FFF2-40B4-BE49-F238E27FC236}">
                <a16:creationId xmlns:a16="http://schemas.microsoft.com/office/drawing/2014/main" id="{CFD0C39B-08F4-4B7E-A703-BD6F2AA8F06F}"/>
              </a:ext>
            </a:extLst>
          </p:cNvPr>
          <p:cNvSpPr txBox="1"/>
          <p:nvPr/>
        </p:nvSpPr>
        <p:spPr>
          <a:xfrm>
            <a:off x="3228018" y="4799334"/>
            <a:ext cx="3737197" cy="416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634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〒</a:t>
            </a:r>
            <a:r>
              <a:rPr kumimoji="1" lang="en-US" altLang="ja-JP" sz="634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000-0000</a:t>
            </a:r>
            <a:r>
              <a:rPr kumimoji="1" lang="ja-JP" altLang="en-US" sz="634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〇〇県〇〇市〇〇区</a:t>
            </a:r>
            <a:r>
              <a:rPr kumimoji="1" lang="en-US" altLang="ja-JP" sz="634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000-000</a:t>
            </a:r>
            <a:r>
              <a:rPr kumimoji="1" lang="ja-JP" altLang="en-US" sz="634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　　営業時間］</a:t>
            </a:r>
            <a:r>
              <a:rPr kumimoji="1" lang="en-US" altLang="ja-JP" sz="634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00:00</a:t>
            </a:r>
            <a:r>
              <a:rPr kumimoji="1" lang="ja-JP" altLang="en-US" sz="634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～</a:t>
            </a:r>
            <a:r>
              <a:rPr kumimoji="1" lang="en-US" altLang="ja-JP" sz="634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00:00</a:t>
            </a:r>
            <a:r>
              <a:rPr kumimoji="1" lang="ja-JP" altLang="en-US" sz="634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　</a:t>
            </a:r>
            <a:endParaRPr kumimoji="1" lang="en-US" altLang="ja-JP" sz="634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kumimoji="1" lang="en-US" altLang="ja-JP" sz="987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TEL:0000-000-00000</a:t>
            </a:r>
            <a:r>
              <a:rPr kumimoji="1" lang="ja-JP" altLang="en-US" sz="987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　　　 </a:t>
            </a:r>
            <a:r>
              <a:rPr kumimoji="1" lang="ja-JP" altLang="en-US" sz="634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［定休日］〇曜日</a:t>
            </a:r>
            <a:endParaRPr kumimoji="1" lang="en-US" altLang="ja-JP" sz="987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pic>
        <p:nvPicPr>
          <p:cNvPr id="119" name="グラフィックス 118">
            <a:extLst>
              <a:ext uri="{FF2B5EF4-FFF2-40B4-BE49-F238E27FC236}">
                <a16:creationId xmlns:a16="http://schemas.microsoft.com/office/drawing/2014/main" id="{09B78137-6FD7-41A9-90AD-9F2BC19867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363424" y="5722107"/>
            <a:ext cx="4832623" cy="1090947"/>
          </a:xfrm>
          <a:prstGeom prst="rect">
            <a:avLst/>
          </a:prstGeom>
        </p:spPr>
      </p:pic>
      <p:sp>
        <p:nvSpPr>
          <p:cNvPr id="120" name="正方形/長方形 119">
            <a:extLst>
              <a:ext uri="{FF2B5EF4-FFF2-40B4-BE49-F238E27FC236}">
                <a16:creationId xmlns:a16="http://schemas.microsoft.com/office/drawing/2014/main" id="{5F70171A-1E4B-4ED6-B3A4-40F5C8D2BDC9}"/>
              </a:ext>
            </a:extLst>
          </p:cNvPr>
          <p:cNvSpPr/>
          <p:nvPr/>
        </p:nvSpPr>
        <p:spPr>
          <a:xfrm rot="5400000">
            <a:off x="1039585" y="6775253"/>
            <a:ext cx="1306024" cy="190748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548" b="1" dirty="0">
              <a:latin typeface="+mn-ea"/>
            </a:endParaRPr>
          </a:p>
        </p:txBody>
      </p:sp>
      <p:sp>
        <p:nvSpPr>
          <p:cNvPr id="121" name="正方形/長方形 120">
            <a:extLst>
              <a:ext uri="{FF2B5EF4-FFF2-40B4-BE49-F238E27FC236}">
                <a16:creationId xmlns:a16="http://schemas.microsoft.com/office/drawing/2014/main" id="{9A731318-6F94-4AE9-B0B7-B5D5E5211E96}"/>
              </a:ext>
            </a:extLst>
          </p:cNvPr>
          <p:cNvSpPr/>
          <p:nvPr/>
        </p:nvSpPr>
        <p:spPr>
          <a:xfrm rot="5400000">
            <a:off x="4257387" y="6775253"/>
            <a:ext cx="1306024" cy="190748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548" b="1" dirty="0">
              <a:latin typeface="+mn-ea"/>
            </a:endParaRPr>
          </a:p>
        </p:txBody>
      </p:sp>
      <p:sp>
        <p:nvSpPr>
          <p:cNvPr id="122" name="正方形/長方形 121">
            <a:extLst>
              <a:ext uri="{FF2B5EF4-FFF2-40B4-BE49-F238E27FC236}">
                <a16:creationId xmlns:a16="http://schemas.microsoft.com/office/drawing/2014/main" id="{76E80231-7007-44C0-8CEA-8808A6023176}"/>
              </a:ext>
            </a:extLst>
          </p:cNvPr>
          <p:cNvSpPr/>
          <p:nvPr/>
        </p:nvSpPr>
        <p:spPr>
          <a:xfrm rot="5400000">
            <a:off x="4257387" y="8407783"/>
            <a:ext cx="1306024" cy="190748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548" b="1" dirty="0">
              <a:latin typeface="+mn-ea"/>
            </a:endParaRPr>
          </a:p>
        </p:txBody>
      </p:sp>
      <p:sp>
        <p:nvSpPr>
          <p:cNvPr id="123" name="正方形/長方形 122">
            <a:extLst>
              <a:ext uri="{FF2B5EF4-FFF2-40B4-BE49-F238E27FC236}">
                <a16:creationId xmlns:a16="http://schemas.microsoft.com/office/drawing/2014/main" id="{9FD93707-6DEE-464B-950F-873B34B30DC2}"/>
              </a:ext>
            </a:extLst>
          </p:cNvPr>
          <p:cNvSpPr/>
          <p:nvPr/>
        </p:nvSpPr>
        <p:spPr>
          <a:xfrm rot="5400000">
            <a:off x="1035289" y="8407783"/>
            <a:ext cx="1306024" cy="190748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548" b="1" dirty="0">
              <a:latin typeface="+mn-ea"/>
            </a:endParaRPr>
          </a:p>
        </p:txBody>
      </p:sp>
      <p:sp>
        <p:nvSpPr>
          <p:cNvPr id="124" name="テキスト ボックス 123">
            <a:extLst>
              <a:ext uri="{FF2B5EF4-FFF2-40B4-BE49-F238E27FC236}">
                <a16:creationId xmlns:a16="http://schemas.microsoft.com/office/drawing/2014/main" id="{19445EF0-E3E7-4FD3-B1E5-6AB31D7DD8B3}"/>
              </a:ext>
            </a:extLst>
          </p:cNvPr>
          <p:cNvSpPr txBox="1"/>
          <p:nvPr/>
        </p:nvSpPr>
        <p:spPr>
          <a:xfrm>
            <a:off x="2654050" y="7026462"/>
            <a:ext cx="1302609" cy="5478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80" b="1" kern="1400" dirty="0">
                <a:solidFill>
                  <a:srgbClr val="7D0000"/>
                </a:solidFill>
                <a:latin typeface="+mn-ea"/>
              </a:rPr>
              <a:t>タイトルが</a:t>
            </a:r>
            <a:endParaRPr kumimoji="1" lang="en-US" altLang="ja-JP" sz="1480" b="1" kern="1400" dirty="0">
              <a:solidFill>
                <a:srgbClr val="7D0000"/>
              </a:solidFill>
              <a:latin typeface="+mn-ea"/>
            </a:endParaRPr>
          </a:p>
          <a:p>
            <a:r>
              <a:rPr kumimoji="1" lang="ja-JP" altLang="en-US" sz="1480" b="1" kern="1400" dirty="0">
                <a:solidFill>
                  <a:srgbClr val="7D0000"/>
                </a:solidFill>
                <a:latin typeface="+mn-ea"/>
              </a:rPr>
              <a:t>入ります</a:t>
            </a:r>
          </a:p>
        </p:txBody>
      </p:sp>
      <p:sp>
        <p:nvSpPr>
          <p:cNvPr id="125" name="テキスト ボックス 124">
            <a:extLst>
              <a:ext uri="{FF2B5EF4-FFF2-40B4-BE49-F238E27FC236}">
                <a16:creationId xmlns:a16="http://schemas.microsoft.com/office/drawing/2014/main" id="{B20282BD-416F-4C98-A54C-CD7D6F90D74E}"/>
              </a:ext>
            </a:extLst>
          </p:cNvPr>
          <p:cNvSpPr txBox="1"/>
          <p:nvPr/>
        </p:nvSpPr>
        <p:spPr>
          <a:xfrm>
            <a:off x="2654050" y="7506959"/>
            <a:ext cx="1231960" cy="786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564" kern="1400" dirty="0">
                <a:latin typeface="+mn-ea"/>
              </a:rPr>
              <a:t>メニュー内容を入れることができます。メニュー内容を入れることができます。メニュー内容を入れることができます。メニュー内容を入れることができます。メニュー内容を入れることが</a:t>
            </a:r>
            <a:r>
              <a:rPr kumimoji="1" lang="ja-JP" altLang="en-US" sz="564" kern="1400" dirty="0" err="1">
                <a:latin typeface="+mn-ea"/>
              </a:rPr>
              <a:t>できま</a:t>
            </a:r>
            <a:endParaRPr kumimoji="1" lang="ja-JP" altLang="en-US" sz="564" kern="1400" dirty="0">
              <a:latin typeface="+mn-ea"/>
            </a:endParaRPr>
          </a:p>
          <a:p>
            <a:endParaRPr kumimoji="1" lang="ja-JP" altLang="en-US" sz="564" kern="1400" dirty="0">
              <a:latin typeface="+mn-ea"/>
            </a:endParaRPr>
          </a:p>
        </p:txBody>
      </p:sp>
      <p:sp>
        <p:nvSpPr>
          <p:cNvPr id="126" name="テキスト ボックス 125">
            <a:extLst>
              <a:ext uri="{FF2B5EF4-FFF2-40B4-BE49-F238E27FC236}">
                <a16:creationId xmlns:a16="http://schemas.microsoft.com/office/drawing/2014/main" id="{9130FC7E-BD83-408F-BE58-873BA40315A3}"/>
              </a:ext>
            </a:extLst>
          </p:cNvPr>
          <p:cNvSpPr txBox="1"/>
          <p:nvPr/>
        </p:nvSpPr>
        <p:spPr>
          <a:xfrm>
            <a:off x="2668370" y="8152953"/>
            <a:ext cx="1103970" cy="3091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1409" b="1" kern="1400" dirty="0">
                <a:latin typeface="+mn-ea"/>
              </a:rPr>
              <a:t>￥</a:t>
            </a:r>
            <a:r>
              <a:rPr kumimoji="1" lang="en-US" altLang="ja-JP" sz="1409" b="1" kern="1400" dirty="0">
                <a:latin typeface="+mn-ea"/>
              </a:rPr>
              <a:t>0,000</a:t>
            </a:r>
            <a:endParaRPr kumimoji="1" lang="ja-JP" altLang="en-US" sz="1409" b="1" kern="1400" dirty="0">
              <a:latin typeface="+mn-ea"/>
            </a:endParaRPr>
          </a:p>
        </p:txBody>
      </p:sp>
      <p:sp>
        <p:nvSpPr>
          <p:cNvPr id="127" name="テキスト ボックス 126">
            <a:extLst>
              <a:ext uri="{FF2B5EF4-FFF2-40B4-BE49-F238E27FC236}">
                <a16:creationId xmlns:a16="http://schemas.microsoft.com/office/drawing/2014/main" id="{47E7F106-A894-4263-80DD-DF9CC73F0FEA}"/>
              </a:ext>
            </a:extLst>
          </p:cNvPr>
          <p:cNvSpPr txBox="1"/>
          <p:nvPr/>
        </p:nvSpPr>
        <p:spPr>
          <a:xfrm>
            <a:off x="5864140" y="7026462"/>
            <a:ext cx="1302609" cy="5478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80" b="1" kern="1400" dirty="0">
                <a:solidFill>
                  <a:srgbClr val="7D0000"/>
                </a:solidFill>
                <a:latin typeface="+mn-ea"/>
              </a:rPr>
              <a:t>タイトルが</a:t>
            </a:r>
            <a:endParaRPr kumimoji="1" lang="en-US" altLang="ja-JP" sz="1480" b="1" kern="1400" dirty="0">
              <a:solidFill>
                <a:srgbClr val="7D0000"/>
              </a:solidFill>
              <a:latin typeface="+mn-ea"/>
            </a:endParaRPr>
          </a:p>
          <a:p>
            <a:r>
              <a:rPr kumimoji="1" lang="ja-JP" altLang="en-US" sz="1480" b="1" kern="1400" dirty="0">
                <a:solidFill>
                  <a:srgbClr val="7D0000"/>
                </a:solidFill>
                <a:latin typeface="+mn-ea"/>
              </a:rPr>
              <a:t>入ります</a:t>
            </a:r>
          </a:p>
        </p:txBody>
      </p:sp>
      <p:sp>
        <p:nvSpPr>
          <p:cNvPr id="128" name="テキスト ボックス 127">
            <a:extLst>
              <a:ext uri="{FF2B5EF4-FFF2-40B4-BE49-F238E27FC236}">
                <a16:creationId xmlns:a16="http://schemas.microsoft.com/office/drawing/2014/main" id="{579E32F7-872C-4E55-91DE-EEC8781FAF58}"/>
              </a:ext>
            </a:extLst>
          </p:cNvPr>
          <p:cNvSpPr txBox="1"/>
          <p:nvPr/>
        </p:nvSpPr>
        <p:spPr>
          <a:xfrm>
            <a:off x="5864140" y="7506959"/>
            <a:ext cx="1231960" cy="786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564" kern="1400" dirty="0">
                <a:latin typeface="+mn-ea"/>
              </a:rPr>
              <a:t>メニュー内容を入れることができます。メニュー内容を入れることができます。メニュー内容を入れることができます。メニュー内容を入れることができます。メニュー内容を入れることが</a:t>
            </a:r>
            <a:r>
              <a:rPr kumimoji="1" lang="ja-JP" altLang="en-US" sz="564" kern="1400" dirty="0" err="1">
                <a:latin typeface="+mn-ea"/>
              </a:rPr>
              <a:t>できま</a:t>
            </a:r>
            <a:endParaRPr kumimoji="1" lang="ja-JP" altLang="en-US" sz="564" kern="1400" dirty="0">
              <a:latin typeface="+mn-ea"/>
            </a:endParaRPr>
          </a:p>
          <a:p>
            <a:endParaRPr kumimoji="1" lang="ja-JP" altLang="en-US" sz="564" kern="1400" dirty="0">
              <a:latin typeface="+mn-ea"/>
            </a:endParaRPr>
          </a:p>
        </p:txBody>
      </p:sp>
      <p:sp>
        <p:nvSpPr>
          <p:cNvPr id="129" name="テキスト ボックス 128">
            <a:extLst>
              <a:ext uri="{FF2B5EF4-FFF2-40B4-BE49-F238E27FC236}">
                <a16:creationId xmlns:a16="http://schemas.microsoft.com/office/drawing/2014/main" id="{DD2BD78A-9BBC-4A50-9EE3-EE7777424842}"/>
              </a:ext>
            </a:extLst>
          </p:cNvPr>
          <p:cNvSpPr txBox="1"/>
          <p:nvPr/>
        </p:nvSpPr>
        <p:spPr>
          <a:xfrm>
            <a:off x="5878461" y="8152953"/>
            <a:ext cx="1103970" cy="3091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1409" b="1" kern="1400" dirty="0">
                <a:latin typeface="+mn-ea"/>
              </a:rPr>
              <a:t>￥</a:t>
            </a:r>
            <a:r>
              <a:rPr kumimoji="1" lang="en-US" altLang="ja-JP" sz="1409" b="1" kern="1400" dirty="0">
                <a:latin typeface="+mn-ea"/>
              </a:rPr>
              <a:t>0,000</a:t>
            </a:r>
            <a:endParaRPr kumimoji="1" lang="ja-JP" altLang="en-US" sz="1409" b="1" kern="1400" dirty="0">
              <a:latin typeface="+mn-ea"/>
            </a:endParaRPr>
          </a:p>
        </p:txBody>
      </p:sp>
      <p:sp>
        <p:nvSpPr>
          <p:cNvPr id="130" name="テキスト ボックス 129">
            <a:extLst>
              <a:ext uri="{FF2B5EF4-FFF2-40B4-BE49-F238E27FC236}">
                <a16:creationId xmlns:a16="http://schemas.microsoft.com/office/drawing/2014/main" id="{7B729A6D-B2C7-4442-A5CA-09BC737B498E}"/>
              </a:ext>
            </a:extLst>
          </p:cNvPr>
          <p:cNvSpPr txBox="1"/>
          <p:nvPr/>
        </p:nvSpPr>
        <p:spPr>
          <a:xfrm>
            <a:off x="2654050" y="8710652"/>
            <a:ext cx="1302609" cy="5478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80" b="1" kern="1400" dirty="0">
                <a:solidFill>
                  <a:srgbClr val="7D0000"/>
                </a:solidFill>
                <a:latin typeface="+mn-ea"/>
              </a:rPr>
              <a:t>タイトルが</a:t>
            </a:r>
            <a:endParaRPr kumimoji="1" lang="en-US" altLang="ja-JP" sz="1480" b="1" kern="1400" dirty="0">
              <a:solidFill>
                <a:srgbClr val="7D0000"/>
              </a:solidFill>
              <a:latin typeface="+mn-ea"/>
            </a:endParaRPr>
          </a:p>
          <a:p>
            <a:r>
              <a:rPr kumimoji="1" lang="ja-JP" altLang="en-US" sz="1480" b="1" kern="1400" dirty="0">
                <a:solidFill>
                  <a:srgbClr val="7D0000"/>
                </a:solidFill>
                <a:latin typeface="+mn-ea"/>
              </a:rPr>
              <a:t>入ります</a:t>
            </a:r>
          </a:p>
        </p:txBody>
      </p:sp>
      <p:sp>
        <p:nvSpPr>
          <p:cNvPr id="131" name="テキスト ボックス 130">
            <a:extLst>
              <a:ext uri="{FF2B5EF4-FFF2-40B4-BE49-F238E27FC236}">
                <a16:creationId xmlns:a16="http://schemas.microsoft.com/office/drawing/2014/main" id="{6D5F6644-1FBE-4F93-A6C9-20366CEF63C3}"/>
              </a:ext>
            </a:extLst>
          </p:cNvPr>
          <p:cNvSpPr txBox="1"/>
          <p:nvPr/>
        </p:nvSpPr>
        <p:spPr>
          <a:xfrm>
            <a:off x="2654050" y="9191148"/>
            <a:ext cx="1231960" cy="786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564" kern="1400" dirty="0">
                <a:latin typeface="+mn-ea"/>
              </a:rPr>
              <a:t>メニュー内容を入れることができます。メニュー内容を入れることができます。メニュー内容を入れることができます。メニュー内容を入れることができます。メニュー内容を入れることが</a:t>
            </a:r>
            <a:r>
              <a:rPr kumimoji="1" lang="ja-JP" altLang="en-US" sz="564" kern="1400" dirty="0" err="1">
                <a:latin typeface="+mn-ea"/>
              </a:rPr>
              <a:t>できま</a:t>
            </a:r>
            <a:endParaRPr kumimoji="1" lang="ja-JP" altLang="en-US" sz="564" kern="1400" dirty="0">
              <a:latin typeface="+mn-ea"/>
            </a:endParaRPr>
          </a:p>
          <a:p>
            <a:endParaRPr kumimoji="1" lang="ja-JP" altLang="en-US" sz="564" kern="1400" dirty="0">
              <a:latin typeface="+mn-ea"/>
            </a:endParaRPr>
          </a:p>
        </p:txBody>
      </p:sp>
      <p:sp>
        <p:nvSpPr>
          <p:cNvPr id="132" name="テキスト ボックス 131">
            <a:extLst>
              <a:ext uri="{FF2B5EF4-FFF2-40B4-BE49-F238E27FC236}">
                <a16:creationId xmlns:a16="http://schemas.microsoft.com/office/drawing/2014/main" id="{1C31E870-ADFD-4C5A-A131-2159861B8F7C}"/>
              </a:ext>
            </a:extLst>
          </p:cNvPr>
          <p:cNvSpPr txBox="1"/>
          <p:nvPr/>
        </p:nvSpPr>
        <p:spPr>
          <a:xfrm>
            <a:off x="2668370" y="9837143"/>
            <a:ext cx="1103970" cy="3091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1409" b="1" kern="1400" dirty="0">
                <a:latin typeface="+mn-ea"/>
              </a:rPr>
              <a:t>￥</a:t>
            </a:r>
            <a:r>
              <a:rPr kumimoji="1" lang="en-US" altLang="ja-JP" sz="1409" b="1" kern="1400" dirty="0">
                <a:latin typeface="+mn-ea"/>
              </a:rPr>
              <a:t>0,000</a:t>
            </a:r>
            <a:endParaRPr kumimoji="1" lang="ja-JP" altLang="en-US" sz="1409" b="1" kern="1400" dirty="0">
              <a:latin typeface="+mn-ea"/>
            </a:endParaRPr>
          </a:p>
        </p:txBody>
      </p:sp>
      <p:sp>
        <p:nvSpPr>
          <p:cNvPr id="133" name="テキスト ボックス 132">
            <a:extLst>
              <a:ext uri="{FF2B5EF4-FFF2-40B4-BE49-F238E27FC236}">
                <a16:creationId xmlns:a16="http://schemas.microsoft.com/office/drawing/2014/main" id="{21400E66-3709-4C73-A5A0-B61BD8B9113E}"/>
              </a:ext>
            </a:extLst>
          </p:cNvPr>
          <p:cNvSpPr txBox="1"/>
          <p:nvPr/>
        </p:nvSpPr>
        <p:spPr>
          <a:xfrm>
            <a:off x="5864140" y="8710652"/>
            <a:ext cx="1302609" cy="5478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80" b="1" kern="1400" dirty="0">
                <a:solidFill>
                  <a:srgbClr val="7D0000"/>
                </a:solidFill>
                <a:latin typeface="+mn-ea"/>
              </a:rPr>
              <a:t>タイトルが</a:t>
            </a:r>
            <a:endParaRPr kumimoji="1" lang="en-US" altLang="ja-JP" sz="1480" b="1" kern="1400" dirty="0">
              <a:solidFill>
                <a:srgbClr val="7D0000"/>
              </a:solidFill>
              <a:latin typeface="+mn-ea"/>
            </a:endParaRPr>
          </a:p>
          <a:p>
            <a:r>
              <a:rPr kumimoji="1" lang="ja-JP" altLang="en-US" sz="1480" b="1" kern="1400" dirty="0">
                <a:solidFill>
                  <a:srgbClr val="7D0000"/>
                </a:solidFill>
                <a:latin typeface="+mn-ea"/>
              </a:rPr>
              <a:t>入ります</a:t>
            </a:r>
          </a:p>
        </p:txBody>
      </p:sp>
      <p:sp>
        <p:nvSpPr>
          <p:cNvPr id="134" name="テキスト ボックス 133">
            <a:extLst>
              <a:ext uri="{FF2B5EF4-FFF2-40B4-BE49-F238E27FC236}">
                <a16:creationId xmlns:a16="http://schemas.microsoft.com/office/drawing/2014/main" id="{167E2606-743F-4501-A96E-578F07492A5E}"/>
              </a:ext>
            </a:extLst>
          </p:cNvPr>
          <p:cNvSpPr txBox="1"/>
          <p:nvPr/>
        </p:nvSpPr>
        <p:spPr>
          <a:xfrm>
            <a:off x="5864140" y="9191148"/>
            <a:ext cx="1231960" cy="786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564" kern="1400" dirty="0">
                <a:latin typeface="+mn-ea"/>
              </a:rPr>
              <a:t>メニュー内容を入れることができます。メニュー内容を入れることができます。メニュー内容を入れることができます。メニュー内容を入れることができます。メニュー内容を入れることが</a:t>
            </a:r>
            <a:r>
              <a:rPr kumimoji="1" lang="ja-JP" altLang="en-US" sz="564" kern="1400" dirty="0" err="1">
                <a:latin typeface="+mn-ea"/>
              </a:rPr>
              <a:t>できま</a:t>
            </a:r>
            <a:endParaRPr kumimoji="1" lang="ja-JP" altLang="en-US" sz="564" kern="1400" dirty="0">
              <a:latin typeface="+mn-ea"/>
            </a:endParaRPr>
          </a:p>
          <a:p>
            <a:endParaRPr kumimoji="1" lang="ja-JP" altLang="en-US" sz="564" kern="1400" dirty="0">
              <a:latin typeface="+mn-ea"/>
            </a:endParaRPr>
          </a:p>
        </p:txBody>
      </p:sp>
      <p:sp>
        <p:nvSpPr>
          <p:cNvPr id="135" name="テキスト ボックス 134">
            <a:extLst>
              <a:ext uri="{FF2B5EF4-FFF2-40B4-BE49-F238E27FC236}">
                <a16:creationId xmlns:a16="http://schemas.microsoft.com/office/drawing/2014/main" id="{C56DD6A2-2263-437A-8750-E7321315B35B}"/>
              </a:ext>
            </a:extLst>
          </p:cNvPr>
          <p:cNvSpPr txBox="1"/>
          <p:nvPr/>
        </p:nvSpPr>
        <p:spPr>
          <a:xfrm>
            <a:off x="5878461" y="9837143"/>
            <a:ext cx="1103970" cy="3091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1409" b="1" kern="1400" dirty="0">
                <a:latin typeface="+mn-ea"/>
              </a:rPr>
              <a:t>￥</a:t>
            </a:r>
            <a:r>
              <a:rPr kumimoji="1" lang="en-US" altLang="ja-JP" sz="1409" b="1" kern="1400" dirty="0">
                <a:latin typeface="+mn-ea"/>
              </a:rPr>
              <a:t>0,000</a:t>
            </a:r>
            <a:endParaRPr kumimoji="1" lang="ja-JP" altLang="en-US" sz="1409" b="1" kern="1400" dirty="0">
              <a:latin typeface="+mn-ea"/>
            </a:endParaRPr>
          </a:p>
        </p:txBody>
      </p:sp>
      <p:sp>
        <p:nvSpPr>
          <p:cNvPr id="136" name="テキスト ボックス 135">
            <a:extLst>
              <a:ext uri="{FF2B5EF4-FFF2-40B4-BE49-F238E27FC236}">
                <a16:creationId xmlns:a16="http://schemas.microsoft.com/office/drawing/2014/main" id="{891A109F-305E-479D-8D41-E5F8ACFEFEDD}"/>
              </a:ext>
            </a:extLst>
          </p:cNvPr>
          <p:cNvSpPr txBox="1"/>
          <p:nvPr/>
        </p:nvSpPr>
        <p:spPr>
          <a:xfrm>
            <a:off x="1595450" y="10248116"/>
            <a:ext cx="1692172" cy="330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0" b="1" kern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サンプルの店名</a:t>
            </a:r>
          </a:p>
        </p:txBody>
      </p:sp>
      <p:sp>
        <p:nvSpPr>
          <p:cNvPr id="137" name="テキスト ボックス 136">
            <a:extLst>
              <a:ext uri="{FF2B5EF4-FFF2-40B4-BE49-F238E27FC236}">
                <a16:creationId xmlns:a16="http://schemas.microsoft.com/office/drawing/2014/main" id="{072FA035-5CBA-4B63-85E6-3D4DDED4B5FC}"/>
              </a:ext>
            </a:extLst>
          </p:cNvPr>
          <p:cNvSpPr txBox="1"/>
          <p:nvPr/>
        </p:nvSpPr>
        <p:spPr>
          <a:xfrm>
            <a:off x="3228018" y="10212711"/>
            <a:ext cx="3737197" cy="416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634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〒</a:t>
            </a:r>
            <a:r>
              <a:rPr kumimoji="1" lang="en-US" altLang="ja-JP" sz="634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000-0000</a:t>
            </a:r>
            <a:r>
              <a:rPr kumimoji="1" lang="ja-JP" altLang="en-US" sz="634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〇〇県〇〇市〇〇区</a:t>
            </a:r>
            <a:r>
              <a:rPr kumimoji="1" lang="en-US" altLang="ja-JP" sz="634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000-000</a:t>
            </a:r>
            <a:r>
              <a:rPr kumimoji="1" lang="ja-JP" altLang="en-US" sz="634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　　営業時間］</a:t>
            </a:r>
            <a:r>
              <a:rPr kumimoji="1" lang="en-US" altLang="ja-JP" sz="634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00:00</a:t>
            </a:r>
            <a:r>
              <a:rPr kumimoji="1" lang="ja-JP" altLang="en-US" sz="634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～</a:t>
            </a:r>
            <a:r>
              <a:rPr kumimoji="1" lang="en-US" altLang="ja-JP" sz="634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00:00</a:t>
            </a:r>
            <a:r>
              <a:rPr kumimoji="1" lang="ja-JP" altLang="en-US" sz="634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　</a:t>
            </a:r>
            <a:endParaRPr kumimoji="1" lang="en-US" altLang="ja-JP" sz="634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kumimoji="1" lang="en-US" altLang="ja-JP" sz="987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TEL:0000-000-00000</a:t>
            </a:r>
            <a:r>
              <a:rPr kumimoji="1" lang="ja-JP" altLang="en-US" sz="987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　　　 </a:t>
            </a:r>
            <a:r>
              <a:rPr kumimoji="1" lang="ja-JP" altLang="en-US" sz="634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［定休日］〇曜日</a:t>
            </a:r>
            <a:endParaRPr kumimoji="1" lang="en-US" altLang="ja-JP" sz="987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84" name="正方形/長方形 83"/>
          <p:cNvSpPr/>
          <p:nvPr/>
        </p:nvSpPr>
        <p:spPr>
          <a:xfrm rot="5400000">
            <a:off x="1107293" y="-1100931"/>
            <a:ext cx="5345089" cy="7559675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 dirty="0">
              <a:latin typeface="+mn-ea"/>
            </a:endParaRPr>
          </a:p>
        </p:txBody>
      </p:sp>
      <p:sp>
        <p:nvSpPr>
          <p:cNvPr id="85" name="正方形/長方形 84"/>
          <p:cNvSpPr/>
          <p:nvPr/>
        </p:nvSpPr>
        <p:spPr>
          <a:xfrm>
            <a:off x="2784435" y="1678803"/>
            <a:ext cx="987905" cy="129717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14" b="1" dirty="0">
                <a:latin typeface="+mn-ea"/>
              </a:rPr>
              <a:t>文字の編集ができます</a:t>
            </a:r>
          </a:p>
        </p:txBody>
      </p:sp>
      <p:sp>
        <p:nvSpPr>
          <p:cNvPr id="87" name="正方形/長方形 86"/>
          <p:cNvSpPr/>
          <p:nvPr/>
        </p:nvSpPr>
        <p:spPr>
          <a:xfrm>
            <a:off x="738855" y="1673824"/>
            <a:ext cx="1915194" cy="1302157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31" b="1" dirty="0">
                <a:latin typeface="+mn-ea"/>
              </a:rPr>
              <a:t>写真やイラストを入れることができます</a:t>
            </a:r>
          </a:p>
        </p:txBody>
      </p:sp>
      <p:sp>
        <p:nvSpPr>
          <p:cNvPr id="89" name="正方形/長方形 88"/>
          <p:cNvSpPr/>
          <p:nvPr/>
        </p:nvSpPr>
        <p:spPr>
          <a:xfrm>
            <a:off x="1335535" y="311114"/>
            <a:ext cx="4860512" cy="1039043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14" b="1" dirty="0">
                <a:latin typeface="+mn-ea"/>
              </a:rPr>
              <a:t>タイトルの編集ができます</a:t>
            </a:r>
          </a:p>
        </p:txBody>
      </p:sp>
      <p:sp>
        <p:nvSpPr>
          <p:cNvPr id="92" name="正方形/長方形 91"/>
          <p:cNvSpPr/>
          <p:nvPr/>
        </p:nvSpPr>
        <p:spPr>
          <a:xfrm rot="5400000">
            <a:off x="1107293" y="4239462"/>
            <a:ext cx="5345089" cy="7559675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 dirty="0">
              <a:latin typeface="+mn-ea"/>
            </a:endParaRPr>
          </a:p>
        </p:txBody>
      </p:sp>
      <p:sp>
        <p:nvSpPr>
          <p:cNvPr id="138" name="正方形/長方形 137">
            <a:extLst>
              <a:ext uri="{FF2B5EF4-FFF2-40B4-BE49-F238E27FC236}">
                <a16:creationId xmlns:a16="http://schemas.microsoft.com/office/drawing/2014/main" id="{5FFEB48F-8BA8-4393-8F9F-22BA93A581C4}"/>
              </a:ext>
            </a:extLst>
          </p:cNvPr>
          <p:cNvSpPr/>
          <p:nvPr/>
        </p:nvSpPr>
        <p:spPr>
          <a:xfrm>
            <a:off x="6002237" y="1678803"/>
            <a:ext cx="987905" cy="129717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14" b="1" dirty="0">
                <a:latin typeface="+mn-ea"/>
              </a:rPr>
              <a:t>文字の編集ができます</a:t>
            </a:r>
          </a:p>
        </p:txBody>
      </p:sp>
      <p:sp>
        <p:nvSpPr>
          <p:cNvPr id="139" name="正方形/長方形 138">
            <a:extLst>
              <a:ext uri="{FF2B5EF4-FFF2-40B4-BE49-F238E27FC236}">
                <a16:creationId xmlns:a16="http://schemas.microsoft.com/office/drawing/2014/main" id="{6FA3E7E3-2094-4CDA-851E-3AF376D30247}"/>
              </a:ext>
            </a:extLst>
          </p:cNvPr>
          <p:cNvSpPr/>
          <p:nvPr/>
        </p:nvSpPr>
        <p:spPr>
          <a:xfrm>
            <a:off x="3956657" y="1673824"/>
            <a:ext cx="1915194" cy="1302157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31" b="1" dirty="0">
                <a:latin typeface="+mn-ea"/>
              </a:rPr>
              <a:t>写真やイラストを入れることができます</a:t>
            </a:r>
          </a:p>
        </p:txBody>
      </p:sp>
      <p:sp>
        <p:nvSpPr>
          <p:cNvPr id="140" name="正方形/長方形 139">
            <a:extLst>
              <a:ext uri="{FF2B5EF4-FFF2-40B4-BE49-F238E27FC236}">
                <a16:creationId xmlns:a16="http://schemas.microsoft.com/office/drawing/2014/main" id="{9281E0CB-DCC0-416C-BF1F-908EBD935BCA}"/>
              </a:ext>
            </a:extLst>
          </p:cNvPr>
          <p:cNvSpPr/>
          <p:nvPr/>
        </p:nvSpPr>
        <p:spPr>
          <a:xfrm>
            <a:off x="2784435" y="3262171"/>
            <a:ext cx="987905" cy="129717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14" b="1" dirty="0">
                <a:latin typeface="+mn-ea"/>
              </a:rPr>
              <a:t>文字の編集ができます</a:t>
            </a:r>
          </a:p>
        </p:txBody>
      </p:sp>
      <p:sp>
        <p:nvSpPr>
          <p:cNvPr id="141" name="正方形/長方形 140">
            <a:extLst>
              <a:ext uri="{FF2B5EF4-FFF2-40B4-BE49-F238E27FC236}">
                <a16:creationId xmlns:a16="http://schemas.microsoft.com/office/drawing/2014/main" id="{E28A4B59-5D39-4697-A1F4-68A88621C393}"/>
              </a:ext>
            </a:extLst>
          </p:cNvPr>
          <p:cNvSpPr/>
          <p:nvPr/>
        </p:nvSpPr>
        <p:spPr>
          <a:xfrm>
            <a:off x="738855" y="3257192"/>
            <a:ext cx="1915194" cy="1302157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31" b="1" dirty="0">
                <a:latin typeface="+mn-ea"/>
              </a:rPr>
              <a:t>写真やイラストを入れることができます</a:t>
            </a:r>
          </a:p>
        </p:txBody>
      </p:sp>
      <p:sp>
        <p:nvSpPr>
          <p:cNvPr id="142" name="正方形/長方形 141">
            <a:extLst>
              <a:ext uri="{FF2B5EF4-FFF2-40B4-BE49-F238E27FC236}">
                <a16:creationId xmlns:a16="http://schemas.microsoft.com/office/drawing/2014/main" id="{136FE951-88E7-4792-AE00-90E47623D349}"/>
              </a:ext>
            </a:extLst>
          </p:cNvPr>
          <p:cNvSpPr/>
          <p:nvPr/>
        </p:nvSpPr>
        <p:spPr>
          <a:xfrm>
            <a:off x="6002237" y="3262171"/>
            <a:ext cx="987905" cy="129717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14" b="1" dirty="0">
                <a:latin typeface="+mn-ea"/>
              </a:rPr>
              <a:t>文字の編集ができます</a:t>
            </a:r>
          </a:p>
        </p:txBody>
      </p:sp>
      <p:sp>
        <p:nvSpPr>
          <p:cNvPr id="143" name="正方形/長方形 142">
            <a:extLst>
              <a:ext uri="{FF2B5EF4-FFF2-40B4-BE49-F238E27FC236}">
                <a16:creationId xmlns:a16="http://schemas.microsoft.com/office/drawing/2014/main" id="{0CBB71B3-1D11-450C-8603-480D242C9D3B}"/>
              </a:ext>
            </a:extLst>
          </p:cNvPr>
          <p:cNvSpPr/>
          <p:nvPr/>
        </p:nvSpPr>
        <p:spPr>
          <a:xfrm>
            <a:off x="3956657" y="3257192"/>
            <a:ext cx="1915194" cy="1302157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31" b="1" dirty="0">
                <a:latin typeface="+mn-ea"/>
              </a:rPr>
              <a:t>写真やイラストを入れることができます</a:t>
            </a:r>
          </a:p>
        </p:txBody>
      </p:sp>
      <p:sp>
        <p:nvSpPr>
          <p:cNvPr id="144" name="正方形/長方形 143">
            <a:extLst>
              <a:ext uri="{FF2B5EF4-FFF2-40B4-BE49-F238E27FC236}">
                <a16:creationId xmlns:a16="http://schemas.microsoft.com/office/drawing/2014/main" id="{CCAB16B4-705D-49CA-8F94-8D3694F983E5}"/>
              </a:ext>
            </a:extLst>
          </p:cNvPr>
          <p:cNvSpPr/>
          <p:nvPr/>
        </p:nvSpPr>
        <p:spPr>
          <a:xfrm>
            <a:off x="1727200" y="4734070"/>
            <a:ext cx="4136939" cy="499817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14" b="1" dirty="0">
                <a:latin typeface="+mn-ea"/>
              </a:rPr>
              <a:t>文字の編集ができます</a:t>
            </a:r>
          </a:p>
        </p:txBody>
      </p:sp>
      <p:sp>
        <p:nvSpPr>
          <p:cNvPr id="145" name="正方形/長方形 144">
            <a:extLst>
              <a:ext uri="{FF2B5EF4-FFF2-40B4-BE49-F238E27FC236}">
                <a16:creationId xmlns:a16="http://schemas.microsoft.com/office/drawing/2014/main" id="{939E1E2B-FBAA-4648-B431-AD02A6EF85AF}"/>
              </a:ext>
            </a:extLst>
          </p:cNvPr>
          <p:cNvSpPr/>
          <p:nvPr/>
        </p:nvSpPr>
        <p:spPr>
          <a:xfrm>
            <a:off x="2784435" y="7061779"/>
            <a:ext cx="987905" cy="129717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14" b="1" dirty="0">
                <a:latin typeface="+mn-ea"/>
              </a:rPr>
              <a:t>文字の編集ができます</a:t>
            </a:r>
          </a:p>
        </p:txBody>
      </p:sp>
      <p:sp>
        <p:nvSpPr>
          <p:cNvPr id="146" name="正方形/長方形 145">
            <a:extLst>
              <a:ext uri="{FF2B5EF4-FFF2-40B4-BE49-F238E27FC236}">
                <a16:creationId xmlns:a16="http://schemas.microsoft.com/office/drawing/2014/main" id="{36CE98F9-D760-4BF0-8C9F-E4683F2CC778}"/>
              </a:ext>
            </a:extLst>
          </p:cNvPr>
          <p:cNvSpPr/>
          <p:nvPr/>
        </p:nvSpPr>
        <p:spPr>
          <a:xfrm>
            <a:off x="738855" y="7056800"/>
            <a:ext cx="1915194" cy="1302157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31" b="1" dirty="0">
                <a:latin typeface="+mn-ea"/>
              </a:rPr>
              <a:t>写真やイラストを入れることができます</a:t>
            </a:r>
          </a:p>
        </p:txBody>
      </p:sp>
      <p:sp>
        <p:nvSpPr>
          <p:cNvPr id="147" name="正方形/長方形 146">
            <a:extLst>
              <a:ext uri="{FF2B5EF4-FFF2-40B4-BE49-F238E27FC236}">
                <a16:creationId xmlns:a16="http://schemas.microsoft.com/office/drawing/2014/main" id="{1CB8241B-803C-4767-8D31-0C52CC654F5A}"/>
              </a:ext>
            </a:extLst>
          </p:cNvPr>
          <p:cNvSpPr/>
          <p:nvPr/>
        </p:nvSpPr>
        <p:spPr>
          <a:xfrm>
            <a:off x="1335535" y="5694090"/>
            <a:ext cx="4860512" cy="1039043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14" b="1" dirty="0">
                <a:latin typeface="+mn-ea"/>
              </a:rPr>
              <a:t>タイトルの編集ができます</a:t>
            </a:r>
          </a:p>
        </p:txBody>
      </p:sp>
      <p:sp>
        <p:nvSpPr>
          <p:cNvPr id="148" name="正方形/長方形 147">
            <a:extLst>
              <a:ext uri="{FF2B5EF4-FFF2-40B4-BE49-F238E27FC236}">
                <a16:creationId xmlns:a16="http://schemas.microsoft.com/office/drawing/2014/main" id="{B16178C7-ED2E-4D1E-AFD0-BF994BD12636}"/>
              </a:ext>
            </a:extLst>
          </p:cNvPr>
          <p:cNvSpPr/>
          <p:nvPr/>
        </p:nvSpPr>
        <p:spPr>
          <a:xfrm>
            <a:off x="6002237" y="7061779"/>
            <a:ext cx="987905" cy="129717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14" b="1" dirty="0">
                <a:latin typeface="+mn-ea"/>
              </a:rPr>
              <a:t>文字の編集ができます</a:t>
            </a:r>
          </a:p>
        </p:txBody>
      </p:sp>
      <p:sp>
        <p:nvSpPr>
          <p:cNvPr id="149" name="正方形/長方形 148">
            <a:extLst>
              <a:ext uri="{FF2B5EF4-FFF2-40B4-BE49-F238E27FC236}">
                <a16:creationId xmlns:a16="http://schemas.microsoft.com/office/drawing/2014/main" id="{43E5CB27-5F0F-4DE7-B160-C47F9D6D727A}"/>
              </a:ext>
            </a:extLst>
          </p:cNvPr>
          <p:cNvSpPr/>
          <p:nvPr/>
        </p:nvSpPr>
        <p:spPr>
          <a:xfrm>
            <a:off x="3956657" y="7056800"/>
            <a:ext cx="1915194" cy="1302157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31" b="1" dirty="0">
                <a:latin typeface="+mn-ea"/>
              </a:rPr>
              <a:t>写真やイラストを入れることができます</a:t>
            </a:r>
          </a:p>
        </p:txBody>
      </p:sp>
      <p:sp>
        <p:nvSpPr>
          <p:cNvPr id="150" name="正方形/長方形 149">
            <a:extLst>
              <a:ext uri="{FF2B5EF4-FFF2-40B4-BE49-F238E27FC236}">
                <a16:creationId xmlns:a16="http://schemas.microsoft.com/office/drawing/2014/main" id="{318D2504-6CCB-44CB-AEBE-97F5F4E909C0}"/>
              </a:ext>
            </a:extLst>
          </p:cNvPr>
          <p:cNvSpPr/>
          <p:nvPr/>
        </p:nvSpPr>
        <p:spPr>
          <a:xfrm>
            <a:off x="2784435" y="8645147"/>
            <a:ext cx="987905" cy="129717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14" b="1" dirty="0">
                <a:latin typeface="+mn-ea"/>
              </a:rPr>
              <a:t>文字の編集ができます</a:t>
            </a:r>
          </a:p>
        </p:txBody>
      </p:sp>
      <p:sp>
        <p:nvSpPr>
          <p:cNvPr id="151" name="正方形/長方形 150">
            <a:extLst>
              <a:ext uri="{FF2B5EF4-FFF2-40B4-BE49-F238E27FC236}">
                <a16:creationId xmlns:a16="http://schemas.microsoft.com/office/drawing/2014/main" id="{743916DF-BFA9-427A-956E-5AA6971E2391}"/>
              </a:ext>
            </a:extLst>
          </p:cNvPr>
          <p:cNvSpPr/>
          <p:nvPr/>
        </p:nvSpPr>
        <p:spPr>
          <a:xfrm>
            <a:off x="738855" y="8640168"/>
            <a:ext cx="1915194" cy="1302157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31" b="1" dirty="0">
                <a:latin typeface="+mn-ea"/>
              </a:rPr>
              <a:t>写真やイラストを入れることができます</a:t>
            </a:r>
          </a:p>
        </p:txBody>
      </p:sp>
      <p:sp>
        <p:nvSpPr>
          <p:cNvPr id="152" name="正方形/長方形 151">
            <a:extLst>
              <a:ext uri="{FF2B5EF4-FFF2-40B4-BE49-F238E27FC236}">
                <a16:creationId xmlns:a16="http://schemas.microsoft.com/office/drawing/2014/main" id="{D67F58EA-0DEB-44EF-92FC-5956EA2CE89D}"/>
              </a:ext>
            </a:extLst>
          </p:cNvPr>
          <p:cNvSpPr/>
          <p:nvPr/>
        </p:nvSpPr>
        <p:spPr>
          <a:xfrm>
            <a:off x="6002237" y="8645147"/>
            <a:ext cx="987905" cy="129717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14" b="1" dirty="0">
                <a:latin typeface="+mn-ea"/>
              </a:rPr>
              <a:t>文字の編集ができます</a:t>
            </a:r>
          </a:p>
        </p:txBody>
      </p:sp>
      <p:sp>
        <p:nvSpPr>
          <p:cNvPr id="153" name="正方形/長方形 152">
            <a:extLst>
              <a:ext uri="{FF2B5EF4-FFF2-40B4-BE49-F238E27FC236}">
                <a16:creationId xmlns:a16="http://schemas.microsoft.com/office/drawing/2014/main" id="{D913659B-85E8-4E67-B306-0BAA59E28CCD}"/>
              </a:ext>
            </a:extLst>
          </p:cNvPr>
          <p:cNvSpPr/>
          <p:nvPr/>
        </p:nvSpPr>
        <p:spPr>
          <a:xfrm>
            <a:off x="3956657" y="8640168"/>
            <a:ext cx="1915194" cy="1302157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31" b="1" dirty="0">
                <a:latin typeface="+mn-ea"/>
              </a:rPr>
              <a:t>写真やイラストを入れることができます</a:t>
            </a:r>
          </a:p>
        </p:txBody>
      </p:sp>
      <p:sp>
        <p:nvSpPr>
          <p:cNvPr id="154" name="正方形/長方形 153">
            <a:extLst>
              <a:ext uri="{FF2B5EF4-FFF2-40B4-BE49-F238E27FC236}">
                <a16:creationId xmlns:a16="http://schemas.microsoft.com/office/drawing/2014/main" id="{603781E4-03E9-4ACF-91A8-02A50A9BF409}"/>
              </a:ext>
            </a:extLst>
          </p:cNvPr>
          <p:cNvSpPr/>
          <p:nvPr/>
        </p:nvSpPr>
        <p:spPr>
          <a:xfrm>
            <a:off x="1727200" y="10117046"/>
            <a:ext cx="4136939" cy="499817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14" b="1" dirty="0">
                <a:latin typeface="+mn-ea"/>
              </a:rPr>
              <a:t>文字の編集ができます</a:t>
            </a:r>
          </a:p>
        </p:txBody>
      </p:sp>
    </p:spTree>
    <p:extLst>
      <p:ext uri="{BB962C8B-B14F-4D97-AF65-F5344CB8AC3E}">
        <p14:creationId xmlns:p14="http://schemas.microsoft.com/office/powerpoint/2010/main" val="2113197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539603" y="799012"/>
            <a:ext cx="6660000" cy="4589267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24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24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88633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860</TotalTime>
  <Words>1008</Words>
  <Application>Microsoft Office PowerPoint</Application>
  <PresentationFormat>ユーザー設定</PresentationFormat>
  <Paragraphs>114</Paragraphs>
  <Slides>3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0" baseType="lpstr">
      <vt:lpstr>ＭＳ Ｐゴシック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y-kohori</dc:creator>
  <cp:lastModifiedBy>fukui</cp:lastModifiedBy>
  <cp:revision>53</cp:revision>
  <cp:lastPrinted>2016-11-28T03:24:14Z</cp:lastPrinted>
  <dcterms:created xsi:type="dcterms:W3CDTF">2016-11-14T11:00:59Z</dcterms:created>
  <dcterms:modified xsi:type="dcterms:W3CDTF">2017-07-18T08:57:33Z</dcterms:modified>
</cp:coreProperties>
</file>