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1" r:id="rId3"/>
    <p:sldId id="257" r:id="rId4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0000"/>
    <a:srgbClr val="615F60"/>
    <a:srgbClr val="854B23"/>
    <a:srgbClr val="854D22"/>
    <a:srgbClr val="011F65"/>
    <a:srgbClr val="011F62"/>
    <a:srgbClr val="001A60"/>
    <a:srgbClr val="65BF97"/>
    <a:srgbClr val="951A23"/>
    <a:srgbClr val="EAC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376" y="1363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EDDB8D3-46DA-4B31-BDFB-6AB027013E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6680" y="-106680"/>
            <a:ext cx="10972799" cy="78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649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726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737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5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79BEC401-BE02-41DD-ABA5-FEDD32263B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17134" y="438073"/>
            <a:ext cx="6857256" cy="1548000"/>
          </a:xfrm>
          <a:prstGeom prst="rect">
            <a:avLst/>
          </a:prstGeom>
        </p:spPr>
      </p:pic>
      <p:sp>
        <p:nvSpPr>
          <p:cNvPr id="37" name="正方形/長方形 36"/>
          <p:cNvSpPr/>
          <p:nvPr/>
        </p:nvSpPr>
        <p:spPr>
          <a:xfrm rot="5400000">
            <a:off x="1457622" y="1932435"/>
            <a:ext cx="1853184" cy="270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E17E1BE-B141-4325-948F-FBE9B58C5615}"/>
              </a:ext>
            </a:extLst>
          </p:cNvPr>
          <p:cNvSpPr/>
          <p:nvPr/>
        </p:nvSpPr>
        <p:spPr>
          <a:xfrm rot="5400000">
            <a:off x="6023526" y="1932435"/>
            <a:ext cx="1853184" cy="270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F38B888D-3CC9-4D63-8C52-BECA76397907}"/>
              </a:ext>
            </a:extLst>
          </p:cNvPr>
          <p:cNvSpPr/>
          <p:nvPr/>
        </p:nvSpPr>
        <p:spPr>
          <a:xfrm rot="5400000">
            <a:off x="6023526" y="4248915"/>
            <a:ext cx="1853184" cy="270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2A4446A-84CB-4C72-8F23-757D01914C10}"/>
              </a:ext>
            </a:extLst>
          </p:cNvPr>
          <p:cNvSpPr/>
          <p:nvPr/>
        </p:nvSpPr>
        <p:spPr>
          <a:xfrm rot="5400000">
            <a:off x="1451526" y="4248915"/>
            <a:ext cx="1853184" cy="270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5C7D794-1103-443C-9DF8-C8FEE0ED8B38}"/>
              </a:ext>
            </a:extLst>
          </p:cNvPr>
          <p:cNvSpPr txBox="1"/>
          <p:nvPr/>
        </p:nvSpPr>
        <p:spPr>
          <a:xfrm>
            <a:off x="3748469" y="2288888"/>
            <a:ext cx="18483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210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210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724646E-42D7-4586-BB9A-1D61B29E5899}"/>
              </a:ext>
            </a:extLst>
          </p:cNvPr>
          <p:cNvSpPr txBox="1"/>
          <p:nvPr/>
        </p:nvSpPr>
        <p:spPr>
          <a:xfrm>
            <a:off x="3748469" y="2970689"/>
            <a:ext cx="17480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800" kern="1400" dirty="0" err="1">
                <a:latin typeface="+mn-ea"/>
              </a:rPr>
              <a:t>できま</a:t>
            </a:r>
            <a:endParaRPr kumimoji="1" lang="ja-JP" altLang="en-US" sz="800" kern="1400" dirty="0">
              <a:latin typeface="+mn-ea"/>
            </a:endParaRPr>
          </a:p>
          <a:p>
            <a:endParaRPr kumimoji="1" lang="ja-JP" altLang="en-US" sz="800" kern="1400" dirty="0">
              <a:latin typeface="+mn-ea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6F51F95-58F1-44A3-9B0F-94E7C1182714}"/>
              </a:ext>
            </a:extLst>
          </p:cNvPr>
          <p:cNvSpPr txBox="1"/>
          <p:nvPr/>
        </p:nvSpPr>
        <p:spPr>
          <a:xfrm>
            <a:off x="3768789" y="3887323"/>
            <a:ext cx="1566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000" b="1" kern="1400" dirty="0">
                <a:latin typeface="+mn-ea"/>
              </a:rPr>
              <a:t>￥</a:t>
            </a:r>
            <a:r>
              <a:rPr kumimoji="1" lang="en-US" altLang="ja-JP" sz="2000" b="1" kern="1400" dirty="0">
                <a:latin typeface="+mn-ea"/>
              </a:rPr>
              <a:t>0,000</a:t>
            </a:r>
            <a:endParaRPr kumimoji="1" lang="ja-JP" altLang="en-US" sz="2000" b="1" kern="1400" dirty="0">
              <a:latin typeface="+mn-ea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233F461-65BD-4231-83D6-BE3B101A89E5}"/>
              </a:ext>
            </a:extLst>
          </p:cNvPr>
          <p:cNvSpPr txBox="1"/>
          <p:nvPr/>
        </p:nvSpPr>
        <p:spPr>
          <a:xfrm>
            <a:off x="8303430" y="2288888"/>
            <a:ext cx="18483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210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210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28F3076-70F1-4800-A364-97E7912B8D7F}"/>
              </a:ext>
            </a:extLst>
          </p:cNvPr>
          <p:cNvSpPr txBox="1"/>
          <p:nvPr/>
        </p:nvSpPr>
        <p:spPr>
          <a:xfrm>
            <a:off x="8303430" y="2970689"/>
            <a:ext cx="17480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800" kern="1400" dirty="0" err="1">
                <a:latin typeface="+mn-ea"/>
              </a:rPr>
              <a:t>できま</a:t>
            </a:r>
            <a:endParaRPr kumimoji="1" lang="ja-JP" altLang="en-US" sz="800" kern="1400" dirty="0">
              <a:latin typeface="+mn-ea"/>
            </a:endParaRPr>
          </a:p>
          <a:p>
            <a:endParaRPr kumimoji="1" lang="ja-JP" altLang="en-US" sz="800" kern="1400" dirty="0">
              <a:latin typeface="+mn-ea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A3926D8-B7B4-4858-853F-3057F70FC904}"/>
              </a:ext>
            </a:extLst>
          </p:cNvPr>
          <p:cNvSpPr txBox="1"/>
          <p:nvPr/>
        </p:nvSpPr>
        <p:spPr>
          <a:xfrm>
            <a:off x="8323750" y="3887323"/>
            <a:ext cx="1566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000" b="1" kern="1400" dirty="0">
                <a:latin typeface="+mn-ea"/>
              </a:rPr>
              <a:t>￥</a:t>
            </a:r>
            <a:r>
              <a:rPr kumimoji="1" lang="en-US" altLang="ja-JP" sz="2000" b="1" kern="1400" dirty="0">
                <a:latin typeface="+mn-ea"/>
              </a:rPr>
              <a:t>0,000</a:t>
            </a:r>
            <a:endParaRPr kumimoji="1" lang="ja-JP" altLang="en-US" sz="2000" b="1" kern="1400" dirty="0">
              <a:latin typeface="+mn-ea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CDDE013-596E-4361-9F08-0A0FFBEA70A7}"/>
              </a:ext>
            </a:extLst>
          </p:cNvPr>
          <p:cNvSpPr txBox="1"/>
          <p:nvPr/>
        </p:nvSpPr>
        <p:spPr>
          <a:xfrm>
            <a:off x="3748469" y="4678671"/>
            <a:ext cx="18483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210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210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D19DB2B-F6D4-4F20-B8C1-770554F8F709}"/>
              </a:ext>
            </a:extLst>
          </p:cNvPr>
          <p:cNvSpPr txBox="1"/>
          <p:nvPr/>
        </p:nvSpPr>
        <p:spPr>
          <a:xfrm>
            <a:off x="3748469" y="5360472"/>
            <a:ext cx="17480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800" kern="1400" dirty="0" err="1">
                <a:latin typeface="+mn-ea"/>
              </a:rPr>
              <a:t>できま</a:t>
            </a:r>
            <a:endParaRPr kumimoji="1" lang="ja-JP" altLang="en-US" sz="800" kern="1400" dirty="0">
              <a:latin typeface="+mn-ea"/>
            </a:endParaRPr>
          </a:p>
          <a:p>
            <a:endParaRPr kumimoji="1" lang="ja-JP" altLang="en-US" sz="800" kern="1400" dirty="0">
              <a:latin typeface="+mn-ea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93A55DF-1F26-4084-B123-64BF4A089DC9}"/>
              </a:ext>
            </a:extLst>
          </p:cNvPr>
          <p:cNvSpPr txBox="1"/>
          <p:nvPr/>
        </p:nvSpPr>
        <p:spPr>
          <a:xfrm>
            <a:off x="3768789" y="6277106"/>
            <a:ext cx="1566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000" b="1" kern="1400" dirty="0">
                <a:latin typeface="+mn-ea"/>
              </a:rPr>
              <a:t>￥</a:t>
            </a:r>
            <a:r>
              <a:rPr kumimoji="1" lang="en-US" altLang="ja-JP" sz="2000" b="1" kern="1400" dirty="0">
                <a:latin typeface="+mn-ea"/>
              </a:rPr>
              <a:t>0,000</a:t>
            </a:r>
            <a:endParaRPr kumimoji="1" lang="ja-JP" altLang="en-US" sz="2000" b="1" kern="1400" dirty="0">
              <a:latin typeface="+mn-ea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96C053FB-B1EB-4658-B0EB-2325F95A840F}"/>
              </a:ext>
            </a:extLst>
          </p:cNvPr>
          <p:cNvSpPr txBox="1"/>
          <p:nvPr/>
        </p:nvSpPr>
        <p:spPr>
          <a:xfrm>
            <a:off x="8303430" y="4678671"/>
            <a:ext cx="18483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210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210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4AA4174-7D12-4F7D-B895-A76B907E30A0}"/>
              </a:ext>
            </a:extLst>
          </p:cNvPr>
          <p:cNvSpPr txBox="1"/>
          <p:nvPr/>
        </p:nvSpPr>
        <p:spPr>
          <a:xfrm>
            <a:off x="8303430" y="5360472"/>
            <a:ext cx="17480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800" kern="1400" dirty="0" err="1">
                <a:latin typeface="+mn-ea"/>
              </a:rPr>
              <a:t>できま</a:t>
            </a:r>
            <a:endParaRPr kumimoji="1" lang="ja-JP" altLang="en-US" sz="800" kern="1400" dirty="0">
              <a:latin typeface="+mn-ea"/>
            </a:endParaRPr>
          </a:p>
          <a:p>
            <a:endParaRPr kumimoji="1" lang="ja-JP" altLang="en-US" sz="800" kern="1400" dirty="0">
              <a:latin typeface="+mn-ea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951A871-FDBE-49D5-90EE-F10473602B04}"/>
              </a:ext>
            </a:extLst>
          </p:cNvPr>
          <p:cNvSpPr txBox="1"/>
          <p:nvPr/>
        </p:nvSpPr>
        <p:spPr>
          <a:xfrm>
            <a:off x="8323750" y="6277106"/>
            <a:ext cx="1566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000" b="1" kern="1400" dirty="0">
                <a:latin typeface="+mn-ea"/>
              </a:rPr>
              <a:t>￥</a:t>
            </a:r>
            <a:r>
              <a:rPr kumimoji="1" lang="en-US" altLang="ja-JP" sz="2000" b="1" kern="1400" dirty="0">
                <a:latin typeface="+mn-ea"/>
              </a:rPr>
              <a:t>0,000</a:t>
            </a:r>
            <a:endParaRPr kumimoji="1" lang="ja-JP" altLang="en-US" sz="2000" b="1" kern="1400" dirty="0">
              <a:latin typeface="+mn-ea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246367" y="6860258"/>
            <a:ext cx="24011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200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サンプルの店名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562902" y="6810019"/>
            <a:ext cx="5302900" cy="55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〒</a:t>
            </a: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000-0000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〇〇県〇〇市〇〇区</a:t>
            </a: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　営業時間］</a:t>
            </a: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～</a:t>
            </a: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</a:t>
            </a:r>
            <a:endParaRPr kumimoji="1" lang="en-US" altLang="ja-JP" sz="9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TEL:0000-000-00000</a:t>
            </a:r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　　 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［定休日］〇曜日</a:t>
            </a:r>
            <a:endParaRPr kumimoji="1" lang="en-US" altLang="ja-JP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DC6BE60E-BEB7-4CAF-9833-CBB43753CB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17134" y="438073"/>
            <a:ext cx="6857256" cy="1548000"/>
          </a:xfrm>
          <a:prstGeom prst="rect">
            <a:avLst/>
          </a:prstGeom>
        </p:spPr>
      </p:pic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25C9E5A-B518-45E0-B542-CA6E47FD9FF7}"/>
              </a:ext>
            </a:extLst>
          </p:cNvPr>
          <p:cNvSpPr/>
          <p:nvPr/>
        </p:nvSpPr>
        <p:spPr>
          <a:xfrm rot="5400000">
            <a:off x="1457622" y="1932435"/>
            <a:ext cx="1853184" cy="270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045D38C-2346-4460-B1E0-3189A4FBB0C1}"/>
              </a:ext>
            </a:extLst>
          </p:cNvPr>
          <p:cNvSpPr/>
          <p:nvPr/>
        </p:nvSpPr>
        <p:spPr>
          <a:xfrm rot="5400000">
            <a:off x="6023526" y="1932435"/>
            <a:ext cx="1853184" cy="270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262E77F9-EAE9-4C73-B541-7A817ED69246}"/>
              </a:ext>
            </a:extLst>
          </p:cNvPr>
          <p:cNvSpPr/>
          <p:nvPr/>
        </p:nvSpPr>
        <p:spPr>
          <a:xfrm rot="5400000">
            <a:off x="6023526" y="4248915"/>
            <a:ext cx="1853184" cy="270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49B9F85-9E5A-4A7D-AAF3-DE88EF525AD3}"/>
              </a:ext>
            </a:extLst>
          </p:cNvPr>
          <p:cNvSpPr/>
          <p:nvPr/>
        </p:nvSpPr>
        <p:spPr>
          <a:xfrm rot="5400000">
            <a:off x="1451526" y="4248915"/>
            <a:ext cx="1853184" cy="270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BE5E354-5977-4944-96A0-1C0984D8DC46}"/>
              </a:ext>
            </a:extLst>
          </p:cNvPr>
          <p:cNvSpPr txBox="1"/>
          <p:nvPr/>
        </p:nvSpPr>
        <p:spPr>
          <a:xfrm>
            <a:off x="3748469" y="2288888"/>
            <a:ext cx="18483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solidFill>
                  <a:srgbClr val="7D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タイトルが</a:t>
            </a:r>
            <a:endParaRPr kumimoji="1" lang="en-US" altLang="ja-JP" sz="2100" b="1" kern="1400" dirty="0">
              <a:solidFill>
                <a:srgbClr val="7D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2100" b="1" kern="1400" dirty="0">
                <a:solidFill>
                  <a:srgbClr val="7D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入ります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3209664E-BA67-4018-AACE-6EBB5F98AA51}"/>
              </a:ext>
            </a:extLst>
          </p:cNvPr>
          <p:cNvSpPr txBox="1"/>
          <p:nvPr/>
        </p:nvSpPr>
        <p:spPr>
          <a:xfrm>
            <a:off x="3748469" y="2970689"/>
            <a:ext cx="17480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kern="1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800" kern="1400"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できま</a:t>
            </a:r>
            <a:endParaRPr kumimoji="1" lang="ja-JP" altLang="en-US" sz="800" kern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endParaRPr kumimoji="1" lang="ja-JP" altLang="en-US" sz="800" kern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30BCF41-982A-4B91-A957-0FDBB2FEE792}"/>
              </a:ext>
            </a:extLst>
          </p:cNvPr>
          <p:cNvSpPr txBox="1"/>
          <p:nvPr/>
        </p:nvSpPr>
        <p:spPr>
          <a:xfrm>
            <a:off x="3768789" y="3887323"/>
            <a:ext cx="1566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000" b="1" kern="1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kumimoji="1" lang="en-US" altLang="ja-JP" sz="2000" b="1" kern="1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endParaRPr kumimoji="1" lang="ja-JP" altLang="en-US" sz="2000" b="1" kern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F04481A-64A4-4A42-B2CB-01FC079C0D8D}"/>
              </a:ext>
            </a:extLst>
          </p:cNvPr>
          <p:cNvSpPr txBox="1"/>
          <p:nvPr/>
        </p:nvSpPr>
        <p:spPr>
          <a:xfrm>
            <a:off x="8303430" y="2288888"/>
            <a:ext cx="18483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solidFill>
                  <a:srgbClr val="7D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タイトルが</a:t>
            </a:r>
            <a:endParaRPr kumimoji="1" lang="en-US" altLang="ja-JP" sz="2100" b="1" kern="1400" dirty="0">
              <a:solidFill>
                <a:srgbClr val="7D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2100" b="1" kern="1400" dirty="0">
                <a:solidFill>
                  <a:srgbClr val="7D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入ります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C09B9B92-CFD8-4541-8E7E-0424F26D157A}"/>
              </a:ext>
            </a:extLst>
          </p:cNvPr>
          <p:cNvSpPr txBox="1"/>
          <p:nvPr/>
        </p:nvSpPr>
        <p:spPr>
          <a:xfrm>
            <a:off x="8303430" y="2970689"/>
            <a:ext cx="17480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kern="1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800" kern="1400"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できま</a:t>
            </a:r>
            <a:endParaRPr kumimoji="1" lang="ja-JP" altLang="en-US" sz="800" kern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endParaRPr kumimoji="1" lang="ja-JP" altLang="en-US" sz="800" kern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0356516-12B2-4927-A0E1-5883BA251CD6}"/>
              </a:ext>
            </a:extLst>
          </p:cNvPr>
          <p:cNvSpPr txBox="1"/>
          <p:nvPr/>
        </p:nvSpPr>
        <p:spPr>
          <a:xfrm>
            <a:off x="8323750" y="3887323"/>
            <a:ext cx="1566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000" b="1" kern="1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kumimoji="1" lang="en-US" altLang="ja-JP" sz="2000" b="1" kern="1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endParaRPr kumimoji="1" lang="ja-JP" altLang="en-US" sz="2000" b="1" kern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36E04EC-1B8F-4D86-9B4C-127A6183D9AF}"/>
              </a:ext>
            </a:extLst>
          </p:cNvPr>
          <p:cNvSpPr txBox="1"/>
          <p:nvPr/>
        </p:nvSpPr>
        <p:spPr>
          <a:xfrm>
            <a:off x="3748469" y="4678671"/>
            <a:ext cx="18483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solidFill>
                  <a:srgbClr val="7D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タイトルが</a:t>
            </a:r>
            <a:endParaRPr kumimoji="1" lang="en-US" altLang="ja-JP" sz="2100" b="1" kern="1400" dirty="0">
              <a:solidFill>
                <a:srgbClr val="7D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2100" b="1" kern="1400" dirty="0">
                <a:solidFill>
                  <a:srgbClr val="7D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入ります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4C52198C-2F81-470D-8D66-CB67F247DC07}"/>
              </a:ext>
            </a:extLst>
          </p:cNvPr>
          <p:cNvSpPr txBox="1"/>
          <p:nvPr/>
        </p:nvSpPr>
        <p:spPr>
          <a:xfrm>
            <a:off x="3748469" y="5360472"/>
            <a:ext cx="17480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kern="1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800" kern="1400"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できま</a:t>
            </a:r>
            <a:endParaRPr kumimoji="1" lang="ja-JP" altLang="en-US" sz="800" kern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endParaRPr kumimoji="1" lang="ja-JP" altLang="en-US" sz="800" kern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70A53FB-F7BC-4EC0-A247-DDBD416AEB68}"/>
              </a:ext>
            </a:extLst>
          </p:cNvPr>
          <p:cNvSpPr txBox="1"/>
          <p:nvPr/>
        </p:nvSpPr>
        <p:spPr>
          <a:xfrm>
            <a:off x="3768789" y="6277106"/>
            <a:ext cx="1566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000" b="1" kern="1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kumimoji="1" lang="en-US" altLang="ja-JP" sz="2000" b="1" kern="1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endParaRPr kumimoji="1" lang="ja-JP" altLang="en-US" sz="2000" b="1" kern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CEFA5F5-E392-44E4-B484-19FA82A085FE}"/>
              </a:ext>
            </a:extLst>
          </p:cNvPr>
          <p:cNvSpPr txBox="1"/>
          <p:nvPr/>
        </p:nvSpPr>
        <p:spPr>
          <a:xfrm>
            <a:off x="8303430" y="4678671"/>
            <a:ext cx="18483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solidFill>
                  <a:srgbClr val="7D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タイトルが</a:t>
            </a:r>
            <a:endParaRPr kumimoji="1" lang="en-US" altLang="ja-JP" sz="2100" b="1" kern="1400" dirty="0">
              <a:solidFill>
                <a:srgbClr val="7D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2100" b="1" kern="1400" dirty="0">
                <a:solidFill>
                  <a:srgbClr val="7D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入ります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610619F-ADD1-4A2F-BC1C-F73F31694B05}"/>
              </a:ext>
            </a:extLst>
          </p:cNvPr>
          <p:cNvSpPr txBox="1"/>
          <p:nvPr/>
        </p:nvSpPr>
        <p:spPr>
          <a:xfrm>
            <a:off x="8303430" y="5360472"/>
            <a:ext cx="17480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kern="1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800" kern="1400"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できま</a:t>
            </a:r>
            <a:endParaRPr kumimoji="1" lang="ja-JP" altLang="en-US" sz="800" kern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endParaRPr kumimoji="1" lang="ja-JP" altLang="en-US" sz="800" kern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53FB764-C663-4883-8465-9D3E90BD7596}"/>
              </a:ext>
            </a:extLst>
          </p:cNvPr>
          <p:cNvSpPr txBox="1"/>
          <p:nvPr/>
        </p:nvSpPr>
        <p:spPr>
          <a:xfrm>
            <a:off x="8323750" y="6277106"/>
            <a:ext cx="1566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000" b="1" kern="1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kumimoji="1" lang="en-US" altLang="ja-JP" sz="2000" b="1" kern="1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endParaRPr kumimoji="1" lang="ja-JP" altLang="en-US" sz="2000" b="1" kern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87E57EF3-59A5-4F8B-B021-66BD322A8203}"/>
              </a:ext>
            </a:extLst>
          </p:cNvPr>
          <p:cNvSpPr txBox="1"/>
          <p:nvPr/>
        </p:nvSpPr>
        <p:spPr>
          <a:xfrm>
            <a:off x="2246367" y="6860258"/>
            <a:ext cx="24011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200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サンプルの店名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4F01B9C0-3897-4DE6-AFB5-0FDBD0710B27}"/>
              </a:ext>
            </a:extLst>
          </p:cNvPr>
          <p:cNvSpPr txBox="1"/>
          <p:nvPr/>
        </p:nvSpPr>
        <p:spPr>
          <a:xfrm>
            <a:off x="4562902" y="6810019"/>
            <a:ext cx="5302900" cy="55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〇〇県〇〇市〇〇区</a:t>
            </a: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営業時間］</a:t>
            </a: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endParaRPr kumimoji="1" lang="en-US" altLang="ja-JP" sz="9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30000"/>
              </a:lnSpc>
            </a:pPr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TEL:0000-000-00000</a:t>
            </a:r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　 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［定休日］〇曜日</a:t>
            </a:r>
            <a:endParaRPr kumimoji="1" lang="en-US" altLang="ja-JP" sz="14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 rot="10800000">
            <a:off x="793" y="-2"/>
            <a:ext cx="10691814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041846" y="2408097"/>
            <a:ext cx="2706622" cy="177513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1917134" y="295775"/>
            <a:ext cx="7122694" cy="168333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</a:t>
            </a:r>
            <a:endParaRPr kumimoji="1" lang="en-US" altLang="ja-JP" sz="198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変更することが可能です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025055" y="6727458"/>
            <a:ext cx="6419520" cy="56368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B61DD15-3A38-4172-81B4-C257D2E62E22}"/>
              </a:ext>
            </a:extLst>
          </p:cNvPr>
          <p:cNvSpPr/>
          <p:nvPr/>
        </p:nvSpPr>
        <p:spPr>
          <a:xfrm>
            <a:off x="3848715" y="2403643"/>
            <a:ext cx="1415020" cy="177655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225052D-E58C-484E-A28C-E4BD9FA4815B}"/>
              </a:ext>
            </a:extLst>
          </p:cNvPr>
          <p:cNvSpPr/>
          <p:nvPr/>
        </p:nvSpPr>
        <p:spPr>
          <a:xfrm>
            <a:off x="5637706" y="2408097"/>
            <a:ext cx="2706622" cy="177513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6C6E292B-47E8-484C-8382-B80DADB24240}"/>
              </a:ext>
            </a:extLst>
          </p:cNvPr>
          <p:cNvSpPr/>
          <p:nvPr/>
        </p:nvSpPr>
        <p:spPr>
          <a:xfrm>
            <a:off x="8444575" y="2403643"/>
            <a:ext cx="1415020" cy="177655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B34E52D-15CB-4AC7-90C0-AA4A63313882}"/>
              </a:ext>
            </a:extLst>
          </p:cNvPr>
          <p:cNvSpPr/>
          <p:nvPr/>
        </p:nvSpPr>
        <p:spPr>
          <a:xfrm>
            <a:off x="1041846" y="4791046"/>
            <a:ext cx="2706622" cy="177513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A9E1DD1-C92D-4796-AD0D-F65831E25B38}"/>
              </a:ext>
            </a:extLst>
          </p:cNvPr>
          <p:cNvSpPr/>
          <p:nvPr/>
        </p:nvSpPr>
        <p:spPr>
          <a:xfrm>
            <a:off x="3848715" y="4786592"/>
            <a:ext cx="1415020" cy="177655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CDAB6B7-0885-410F-9525-9B63F4A35B04}"/>
              </a:ext>
            </a:extLst>
          </p:cNvPr>
          <p:cNvSpPr/>
          <p:nvPr/>
        </p:nvSpPr>
        <p:spPr>
          <a:xfrm>
            <a:off x="5637706" y="4791046"/>
            <a:ext cx="2706622" cy="177513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6F92BB19-43B6-4829-A491-2D44FCD8AD31}"/>
              </a:ext>
            </a:extLst>
          </p:cNvPr>
          <p:cNvSpPr/>
          <p:nvPr/>
        </p:nvSpPr>
        <p:spPr>
          <a:xfrm>
            <a:off x="8444575" y="4786592"/>
            <a:ext cx="1415020" cy="177655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182283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981076" y="573846"/>
            <a:ext cx="8747124" cy="559835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</TotalTime>
  <Words>569</Words>
  <Application>Microsoft Office PowerPoint</Application>
  <PresentationFormat>ユーザー設定</PresentationFormat>
  <Paragraphs>65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fukui</cp:lastModifiedBy>
  <cp:revision>52</cp:revision>
  <dcterms:created xsi:type="dcterms:W3CDTF">2016-11-25T08:55:21Z</dcterms:created>
  <dcterms:modified xsi:type="dcterms:W3CDTF">2017-07-14T12:00:52Z</dcterms:modified>
</cp:coreProperties>
</file>