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4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570" y="354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5344354" cy="755967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838" y="0"/>
            <a:ext cx="534435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673993" y="6965844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24845" y="7185015"/>
            <a:ext cx="514072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  <a:endParaRPr kumimoji="1" lang="en-US" altLang="ja-JP" sz="77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980123" y="659762"/>
            <a:ext cx="1119320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223" y="739930"/>
            <a:ext cx="2111999" cy="278008"/>
          </a:xfrm>
          <a:prstGeom prst="rect">
            <a:avLst/>
          </a:prstGeom>
        </p:spPr>
      </p:pic>
      <p:sp>
        <p:nvSpPr>
          <p:cNvPr id="56" name="テキスト ボックス 55"/>
          <p:cNvSpPr txBox="1"/>
          <p:nvPr/>
        </p:nvSpPr>
        <p:spPr>
          <a:xfrm>
            <a:off x="3980123" y="841598"/>
            <a:ext cx="1011565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57" name="図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5" y="1469034"/>
            <a:ext cx="713338" cy="715494"/>
          </a:xfrm>
          <a:prstGeom prst="rect">
            <a:avLst/>
          </a:prstGeom>
        </p:spPr>
      </p:pic>
      <p:sp>
        <p:nvSpPr>
          <p:cNvPr id="58" name="テキスト ボックス 57"/>
          <p:cNvSpPr txBox="1"/>
          <p:nvPr/>
        </p:nvSpPr>
        <p:spPr>
          <a:xfrm>
            <a:off x="1360762" y="1535328"/>
            <a:ext cx="237746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414639" y="1950759"/>
            <a:ext cx="3577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738222" y="1528593"/>
            <a:ext cx="111215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263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0506" y="2640178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012662" y="2618417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3302" y="2935955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90506" y="3515686"/>
            <a:ext cx="1459064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012662" y="3493925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13302" y="381146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490506" y="4391194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012662" y="4369433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13302" y="4686971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90506" y="5253233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2012662" y="5231472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13302" y="5549010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490505" y="6135475"/>
            <a:ext cx="1183487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012662" y="6113714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13302" y="643125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3056583" y="2640178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113161" y="2857255"/>
            <a:ext cx="1752907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056583" y="4476330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3113161" y="4698781"/>
            <a:ext cx="1752907" cy="68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4" name="楕円 113"/>
          <p:cNvSpPr/>
          <p:nvPr/>
        </p:nvSpPr>
        <p:spPr>
          <a:xfrm>
            <a:off x="4139861" y="4397928"/>
            <a:ext cx="518681" cy="51868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142917" y="4569431"/>
            <a:ext cx="666935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116" name="直線コネクタ 115"/>
          <p:cNvCxnSpPr>
            <a:cxnSpLocks/>
          </p:cNvCxnSpPr>
          <p:nvPr/>
        </p:nvCxnSpPr>
        <p:spPr>
          <a:xfrm>
            <a:off x="587464" y="2437953"/>
            <a:ext cx="409031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>
            <a:cxnSpLocks/>
          </p:cNvCxnSpPr>
          <p:nvPr/>
        </p:nvCxnSpPr>
        <p:spPr>
          <a:xfrm>
            <a:off x="587464" y="331346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>
            <a:cxnSpLocks/>
          </p:cNvCxnSpPr>
          <p:nvPr/>
        </p:nvCxnSpPr>
        <p:spPr>
          <a:xfrm>
            <a:off x="587464" y="4175499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>
            <a:cxnSpLocks/>
          </p:cNvCxnSpPr>
          <p:nvPr/>
        </p:nvCxnSpPr>
        <p:spPr>
          <a:xfrm>
            <a:off x="587464" y="505370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>
            <a:cxnSpLocks/>
          </p:cNvCxnSpPr>
          <p:nvPr/>
        </p:nvCxnSpPr>
        <p:spPr>
          <a:xfrm>
            <a:off x="587464" y="5926515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>
            <a:cxnSpLocks/>
          </p:cNvCxnSpPr>
          <p:nvPr/>
        </p:nvCxnSpPr>
        <p:spPr>
          <a:xfrm>
            <a:off x="3203164" y="4277867"/>
            <a:ext cx="145537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>
            <a:cxnSpLocks/>
          </p:cNvCxnSpPr>
          <p:nvPr/>
        </p:nvCxnSpPr>
        <p:spPr>
          <a:xfrm>
            <a:off x="2960715" y="2652522"/>
            <a:ext cx="0" cy="39025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/>
          <p:cNvSpPr/>
          <p:nvPr/>
        </p:nvSpPr>
        <p:spPr>
          <a:xfrm rot="5400000">
            <a:off x="3469840" y="5281729"/>
            <a:ext cx="1023401" cy="1508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50" b="1" dirty="0">
              <a:latin typeface="+mn-ea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7055618" y="6965844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5506470" y="7185015"/>
            <a:ext cx="514072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  <a:endParaRPr kumimoji="1" lang="en-US" altLang="ja-JP" sz="77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9361748" y="659762"/>
            <a:ext cx="1119320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27" name="図 1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848" y="739930"/>
            <a:ext cx="2111999" cy="278008"/>
          </a:xfrm>
          <a:prstGeom prst="rect">
            <a:avLst/>
          </a:prstGeom>
        </p:spPr>
      </p:pic>
      <p:sp>
        <p:nvSpPr>
          <p:cNvPr id="128" name="テキスト ボックス 127"/>
          <p:cNvSpPr txBox="1"/>
          <p:nvPr/>
        </p:nvSpPr>
        <p:spPr>
          <a:xfrm>
            <a:off x="9361748" y="841598"/>
            <a:ext cx="1011565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29" name="図 1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80" y="1469034"/>
            <a:ext cx="713338" cy="715494"/>
          </a:xfrm>
          <a:prstGeom prst="rect">
            <a:avLst/>
          </a:prstGeom>
        </p:spPr>
      </p:pic>
      <p:sp>
        <p:nvSpPr>
          <p:cNvPr id="130" name="テキスト ボックス 129"/>
          <p:cNvSpPr txBox="1"/>
          <p:nvPr/>
        </p:nvSpPr>
        <p:spPr>
          <a:xfrm>
            <a:off x="6742387" y="1535328"/>
            <a:ext cx="237746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6796264" y="1950759"/>
            <a:ext cx="3577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9119847" y="1528593"/>
            <a:ext cx="111215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263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5872131" y="2640178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7394287" y="2618417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5894927" y="2935955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5872131" y="3515686"/>
            <a:ext cx="1459064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7394287" y="3493925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5894927" y="381146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5872131" y="4391194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394287" y="4369433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5894927" y="4686971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5872131" y="5253233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7394287" y="5231472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5894927" y="5549010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872130" y="6135475"/>
            <a:ext cx="1183487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7394287" y="6113714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5894927" y="643125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8438208" y="2640178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8494786" y="2857255"/>
            <a:ext cx="1752907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8438208" y="4476330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8494786" y="4698781"/>
            <a:ext cx="1752907" cy="68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8" name="楕円 167"/>
          <p:cNvSpPr/>
          <p:nvPr/>
        </p:nvSpPr>
        <p:spPr>
          <a:xfrm>
            <a:off x="9521486" y="4397928"/>
            <a:ext cx="518681" cy="51868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9524542" y="4569431"/>
            <a:ext cx="666935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170" name="直線コネクタ 169"/>
          <p:cNvCxnSpPr>
            <a:cxnSpLocks/>
          </p:cNvCxnSpPr>
          <p:nvPr/>
        </p:nvCxnSpPr>
        <p:spPr>
          <a:xfrm>
            <a:off x="5969089" y="2437953"/>
            <a:ext cx="409031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線コネクタ 170"/>
          <p:cNvCxnSpPr>
            <a:cxnSpLocks/>
          </p:cNvCxnSpPr>
          <p:nvPr/>
        </p:nvCxnSpPr>
        <p:spPr>
          <a:xfrm>
            <a:off x="5969089" y="331346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線コネクタ 171"/>
          <p:cNvCxnSpPr>
            <a:cxnSpLocks/>
          </p:cNvCxnSpPr>
          <p:nvPr/>
        </p:nvCxnSpPr>
        <p:spPr>
          <a:xfrm>
            <a:off x="5969089" y="4175499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線コネクタ 172"/>
          <p:cNvCxnSpPr>
            <a:cxnSpLocks/>
          </p:cNvCxnSpPr>
          <p:nvPr/>
        </p:nvCxnSpPr>
        <p:spPr>
          <a:xfrm>
            <a:off x="5969089" y="505370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>
            <a:cxnSpLocks/>
          </p:cNvCxnSpPr>
          <p:nvPr/>
        </p:nvCxnSpPr>
        <p:spPr>
          <a:xfrm>
            <a:off x="5969089" y="5926515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>
            <a:cxnSpLocks/>
          </p:cNvCxnSpPr>
          <p:nvPr/>
        </p:nvCxnSpPr>
        <p:spPr>
          <a:xfrm>
            <a:off x="8584789" y="4277867"/>
            <a:ext cx="145537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/>
          <p:cNvCxnSpPr>
            <a:cxnSpLocks/>
          </p:cNvCxnSpPr>
          <p:nvPr/>
        </p:nvCxnSpPr>
        <p:spPr>
          <a:xfrm>
            <a:off x="8342340" y="2652522"/>
            <a:ext cx="0" cy="39025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正方形/長方形 176"/>
          <p:cNvSpPr/>
          <p:nvPr/>
        </p:nvSpPr>
        <p:spPr>
          <a:xfrm rot="5400000">
            <a:off x="8851465" y="5281729"/>
            <a:ext cx="1023401" cy="1508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5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/>
          <p:cNvSpPr txBox="1"/>
          <p:nvPr/>
        </p:nvSpPr>
        <p:spPr>
          <a:xfrm>
            <a:off x="1698003" y="6965844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48855" y="7185015"/>
            <a:ext cx="5140720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営業時間：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定休日：〇曜日</a:t>
            </a:r>
            <a:endParaRPr kumimoji="1" lang="en-US" altLang="ja-JP" sz="778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004133" y="659762"/>
            <a:ext cx="1119320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233" y="739930"/>
            <a:ext cx="2111999" cy="278008"/>
          </a:xfrm>
          <a:prstGeom prst="rect">
            <a:avLst/>
          </a:prstGeom>
        </p:spPr>
      </p:pic>
      <p:sp>
        <p:nvSpPr>
          <p:cNvPr id="69" name="テキスト ボックス 68"/>
          <p:cNvSpPr txBox="1"/>
          <p:nvPr/>
        </p:nvSpPr>
        <p:spPr>
          <a:xfrm>
            <a:off x="4004133" y="841598"/>
            <a:ext cx="1011565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70" name="図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65" y="1469034"/>
            <a:ext cx="713338" cy="715494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1384772" y="1535328"/>
            <a:ext cx="193533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438649" y="1950759"/>
            <a:ext cx="3577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762232" y="1528593"/>
            <a:ext cx="111215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263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14516" y="2640178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036672" y="2618417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37312" y="2935955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14516" y="3515686"/>
            <a:ext cx="1066718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036672" y="3493925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37312" y="381146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14516" y="4391194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2036672" y="4369433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37312" y="4686971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514516" y="5253233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036672" y="5231472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537312" y="5549010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14516" y="6135475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036672" y="6113714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537312" y="643125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080593" y="2640178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137171" y="2857255"/>
            <a:ext cx="1752907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3080593" y="4476330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137171" y="4698781"/>
            <a:ext cx="1752907" cy="68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12" name="楕円 111"/>
          <p:cNvSpPr/>
          <p:nvPr/>
        </p:nvSpPr>
        <p:spPr>
          <a:xfrm>
            <a:off x="4163871" y="4397928"/>
            <a:ext cx="518681" cy="51868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166927" y="4569431"/>
            <a:ext cx="666935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114" name="直線コネクタ 113"/>
          <p:cNvCxnSpPr>
            <a:cxnSpLocks/>
          </p:cNvCxnSpPr>
          <p:nvPr/>
        </p:nvCxnSpPr>
        <p:spPr>
          <a:xfrm>
            <a:off x="611474" y="2437953"/>
            <a:ext cx="409031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>
            <a:cxnSpLocks/>
          </p:cNvCxnSpPr>
          <p:nvPr/>
        </p:nvCxnSpPr>
        <p:spPr>
          <a:xfrm>
            <a:off x="611474" y="331346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>
            <a:cxnSpLocks/>
          </p:cNvCxnSpPr>
          <p:nvPr/>
        </p:nvCxnSpPr>
        <p:spPr>
          <a:xfrm>
            <a:off x="611474" y="4175499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>
            <a:cxnSpLocks/>
          </p:cNvCxnSpPr>
          <p:nvPr/>
        </p:nvCxnSpPr>
        <p:spPr>
          <a:xfrm>
            <a:off x="611474" y="505370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>
            <a:cxnSpLocks/>
          </p:cNvCxnSpPr>
          <p:nvPr/>
        </p:nvCxnSpPr>
        <p:spPr>
          <a:xfrm>
            <a:off x="611474" y="5926515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>
            <a:cxnSpLocks/>
          </p:cNvCxnSpPr>
          <p:nvPr/>
        </p:nvCxnSpPr>
        <p:spPr>
          <a:xfrm>
            <a:off x="3227174" y="4277867"/>
            <a:ext cx="145537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>
            <a:cxnSpLocks/>
          </p:cNvCxnSpPr>
          <p:nvPr/>
        </p:nvCxnSpPr>
        <p:spPr>
          <a:xfrm>
            <a:off x="2984725" y="2652522"/>
            <a:ext cx="0" cy="39025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正方形/長方形 120"/>
          <p:cNvSpPr/>
          <p:nvPr/>
        </p:nvSpPr>
        <p:spPr>
          <a:xfrm rot="5400000">
            <a:off x="3493850" y="5281729"/>
            <a:ext cx="1023401" cy="1508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50" b="1" dirty="0">
              <a:latin typeface="+mn-ea"/>
            </a:endParaRPr>
          </a:p>
        </p:txBody>
      </p:sp>
      <p:sp>
        <p:nvSpPr>
          <p:cNvPr id="122" name="正方形/長方形 121"/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3252225" y="5551482"/>
            <a:ext cx="1507755" cy="9896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253258" y="6965844"/>
            <a:ext cx="4771420" cy="4811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514516" y="2558006"/>
            <a:ext cx="2317765" cy="39831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26" name="正方形/長方形 125"/>
          <p:cNvSpPr/>
          <p:nvPr/>
        </p:nvSpPr>
        <p:spPr>
          <a:xfrm>
            <a:off x="1448984" y="638298"/>
            <a:ext cx="2362088" cy="4862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3217366" y="2558006"/>
            <a:ext cx="1542614" cy="28366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28" name="正方形/長方形 127"/>
          <p:cNvSpPr/>
          <p:nvPr/>
        </p:nvSpPr>
        <p:spPr>
          <a:xfrm>
            <a:off x="514516" y="1354744"/>
            <a:ext cx="4245464" cy="9014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4009029" y="636155"/>
            <a:ext cx="881049" cy="4884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文字の編集ができます</a:t>
            </a: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7051231" y="6965844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サンプルの飲食店名</a:t>
            </a: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9357361" y="659762"/>
            <a:ext cx="1119320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Diner time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39" name="図 1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461" y="739930"/>
            <a:ext cx="2111999" cy="278008"/>
          </a:xfrm>
          <a:prstGeom prst="rect">
            <a:avLst/>
          </a:prstGeom>
        </p:spPr>
      </p:pic>
      <p:sp>
        <p:nvSpPr>
          <p:cNvPr id="140" name="テキスト ボックス 139"/>
          <p:cNvSpPr txBox="1"/>
          <p:nvPr/>
        </p:nvSpPr>
        <p:spPr>
          <a:xfrm>
            <a:off x="9357361" y="841598"/>
            <a:ext cx="1011565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 – 00:00</a:t>
            </a:r>
            <a:endParaRPr kumimoji="1" lang="ja-JP" altLang="en-US" sz="990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pic>
        <p:nvPicPr>
          <p:cNvPr id="141" name="図 1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93" y="1469034"/>
            <a:ext cx="713338" cy="715494"/>
          </a:xfrm>
          <a:prstGeom prst="rect">
            <a:avLst/>
          </a:prstGeom>
        </p:spPr>
      </p:pic>
      <p:sp>
        <p:nvSpPr>
          <p:cNvPr id="142" name="テキスト ボックス 141"/>
          <p:cNvSpPr txBox="1"/>
          <p:nvPr/>
        </p:nvSpPr>
        <p:spPr>
          <a:xfrm>
            <a:off x="6738000" y="1535328"/>
            <a:ext cx="193533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ディナーセット</a:t>
            </a: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791877" y="1950759"/>
            <a:ext cx="357704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サラダ・スープ・メイン料理　ライス</a:t>
            </a:r>
            <a:r>
              <a:rPr kumimoji="1" lang="en-US" altLang="ja-JP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990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9115460" y="1528593"/>
            <a:ext cx="111215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2263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5867744" y="2640178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ステーキ</a:t>
            </a: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7389900" y="2618417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890540" y="2935955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867744" y="3515686"/>
            <a:ext cx="1066718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ハンバーグ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7389900" y="3493925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890540" y="381146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サラダ・スープ・ライス</a:t>
            </a:r>
            <a:r>
              <a:rPr kumimoji="1" lang="en-US" altLang="ja-JP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パン・ドリンク付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867744" y="4391194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カレー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7389900" y="4369433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5890540" y="4686971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5867744" y="5253233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パスタ</a:t>
            </a: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7389900" y="5231472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5890540" y="5549010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5867744" y="6135475"/>
            <a:ext cx="1066718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ピッツァ</a:t>
            </a: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7389900" y="6113714"/>
            <a:ext cx="911481" cy="353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697" b="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5890540" y="6431253"/>
            <a:ext cx="2361789" cy="20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42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サラダ・スープ・ドリンク付</a:t>
            </a: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8433821" y="2640178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【DRINK】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8490399" y="2857255"/>
            <a:ext cx="1752907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・生ビール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・コーラ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・オレンジジュース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・ウーロン茶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・コーヒー（ホット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・紅茶（ホット</a:t>
            </a:r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or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アイス）</a:t>
            </a: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8433821" y="4476330"/>
            <a:ext cx="1322415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31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【DESSERT】</a:t>
            </a:r>
            <a:endParaRPr kumimoji="1" lang="ja-JP" altLang="en-US" sz="1131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8490399" y="4698781"/>
            <a:ext cx="1752907" cy="68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・ミルクレープ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・ベイクドチーズケーキ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・紅茶のシフォンケーキ</a:t>
            </a:r>
            <a:endParaRPr kumimoji="1" lang="en-US" altLang="ja-JP" sz="849" kern="1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4" name="楕円 203"/>
          <p:cNvSpPr/>
          <p:nvPr/>
        </p:nvSpPr>
        <p:spPr>
          <a:xfrm>
            <a:off x="9517099" y="4397928"/>
            <a:ext cx="518681" cy="518681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9520155" y="4569431"/>
            <a:ext cx="666935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+200</a:t>
            </a:r>
            <a:r>
              <a:rPr kumimoji="1" lang="ja-JP" altLang="en-US" sz="849" kern="1400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</a:p>
        </p:txBody>
      </p:sp>
      <p:cxnSp>
        <p:nvCxnSpPr>
          <p:cNvPr id="206" name="直線コネクタ 205"/>
          <p:cNvCxnSpPr>
            <a:cxnSpLocks/>
          </p:cNvCxnSpPr>
          <p:nvPr/>
        </p:nvCxnSpPr>
        <p:spPr>
          <a:xfrm>
            <a:off x="5964702" y="2437953"/>
            <a:ext cx="409031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コネクタ 206"/>
          <p:cNvCxnSpPr>
            <a:cxnSpLocks/>
          </p:cNvCxnSpPr>
          <p:nvPr/>
        </p:nvCxnSpPr>
        <p:spPr>
          <a:xfrm>
            <a:off x="5964702" y="331346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コネクタ 207"/>
          <p:cNvCxnSpPr>
            <a:cxnSpLocks/>
          </p:cNvCxnSpPr>
          <p:nvPr/>
        </p:nvCxnSpPr>
        <p:spPr>
          <a:xfrm>
            <a:off x="5964702" y="4175499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コネクタ 208"/>
          <p:cNvCxnSpPr>
            <a:cxnSpLocks/>
          </p:cNvCxnSpPr>
          <p:nvPr/>
        </p:nvCxnSpPr>
        <p:spPr>
          <a:xfrm>
            <a:off x="5964702" y="5053701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コネクタ 209"/>
          <p:cNvCxnSpPr>
            <a:cxnSpLocks/>
          </p:cNvCxnSpPr>
          <p:nvPr/>
        </p:nvCxnSpPr>
        <p:spPr>
          <a:xfrm>
            <a:off x="5964702" y="5926515"/>
            <a:ext cx="208326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コネクタ 210"/>
          <p:cNvCxnSpPr>
            <a:cxnSpLocks/>
          </p:cNvCxnSpPr>
          <p:nvPr/>
        </p:nvCxnSpPr>
        <p:spPr>
          <a:xfrm>
            <a:off x="8580402" y="4277867"/>
            <a:ext cx="1455379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コネクタ 211"/>
          <p:cNvCxnSpPr>
            <a:cxnSpLocks/>
          </p:cNvCxnSpPr>
          <p:nvPr/>
        </p:nvCxnSpPr>
        <p:spPr>
          <a:xfrm>
            <a:off x="8337953" y="2652522"/>
            <a:ext cx="0" cy="39025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正方形/長方形 212"/>
          <p:cNvSpPr/>
          <p:nvPr/>
        </p:nvSpPr>
        <p:spPr>
          <a:xfrm rot="5400000">
            <a:off x="8847078" y="5281729"/>
            <a:ext cx="1023401" cy="15088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50" b="1" dirty="0">
              <a:latin typeface="+mn-ea"/>
            </a:endParaRPr>
          </a:p>
        </p:txBody>
      </p:sp>
      <p:sp>
        <p:nvSpPr>
          <p:cNvPr id="214" name="正方形/長方形 213"/>
          <p:cNvSpPr/>
          <p:nvPr/>
        </p:nvSpPr>
        <p:spPr>
          <a:xfrm>
            <a:off x="8605453" y="5551482"/>
            <a:ext cx="1507755" cy="9896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215" name="正方形/長方形 214"/>
          <p:cNvSpPr/>
          <p:nvPr/>
        </p:nvSpPr>
        <p:spPr>
          <a:xfrm>
            <a:off x="5606486" y="6965844"/>
            <a:ext cx="4771420" cy="4811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16" name="正方形/長方形 215"/>
          <p:cNvSpPr/>
          <p:nvPr/>
        </p:nvSpPr>
        <p:spPr>
          <a:xfrm>
            <a:off x="5867744" y="2558006"/>
            <a:ext cx="2317765" cy="39831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21" name="正方形/長方形 220"/>
          <p:cNvSpPr/>
          <p:nvPr/>
        </p:nvSpPr>
        <p:spPr>
          <a:xfrm>
            <a:off x="6802212" y="638298"/>
            <a:ext cx="2362088" cy="4862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222" name="正方形/長方形 221"/>
          <p:cNvSpPr/>
          <p:nvPr/>
        </p:nvSpPr>
        <p:spPr>
          <a:xfrm>
            <a:off x="8570594" y="2558006"/>
            <a:ext cx="1542614" cy="28366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7744" y="1354744"/>
            <a:ext cx="4245464" cy="90145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24" name="正方形/長方形 223"/>
          <p:cNvSpPr/>
          <p:nvPr/>
        </p:nvSpPr>
        <p:spPr>
          <a:xfrm>
            <a:off x="9362257" y="636155"/>
            <a:ext cx="881049" cy="4884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31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</TotalTime>
  <Words>666</Words>
  <Application>Microsoft Office PowerPoint</Application>
  <PresentationFormat>ユーザー設定</PresentationFormat>
  <Paragraphs>167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43</cp:revision>
  <dcterms:created xsi:type="dcterms:W3CDTF">2016-11-25T08:55:21Z</dcterms:created>
  <dcterms:modified xsi:type="dcterms:W3CDTF">2017-05-15T08:05:42Z</dcterms:modified>
</cp:coreProperties>
</file>