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60" r:id="rId3"/>
    <p:sldId id="257" r:id="rId4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1F65"/>
    <a:srgbClr val="011F62"/>
    <a:srgbClr val="001A60"/>
    <a:srgbClr val="65BF97"/>
    <a:srgbClr val="951A23"/>
    <a:srgbClr val="EACA21"/>
    <a:srgbClr val="70614F"/>
    <a:srgbClr val="D27168"/>
    <a:srgbClr val="6D5D4A"/>
    <a:srgbClr val="FEF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097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2316" y="84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" y="0"/>
            <a:ext cx="7558636" cy="10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028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192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548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3" r:id="rId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/>
          <p:cNvSpPr txBox="1"/>
          <p:nvPr/>
        </p:nvSpPr>
        <p:spPr>
          <a:xfrm>
            <a:off x="2441936" y="9851945"/>
            <a:ext cx="26567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サンプルの飲食店名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50943" y="10161924"/>
            <a:ext cx="7270632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1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〒</a:t>
            </a:r>
            <a:r>
              <a:rPr kumimoji="1" lang="en-US" altLang="ja-JP" sz="11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000-0000</a:t>
            </a:r>
            <a:r>
              <a:rPr kumimoji="1" lang="ja-JP" altLang="en-US" sz="11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〇〇県〇〇市〇〇区</a:t>
            </a:r>
            <a:r>
              <a:rPr kumimoji="1" lang="en-US" altLang="ja-JP" sz="11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000-000</a:t>
            </a:r>
            <a:r>
              <a:rPr kumimoji="1" lang="ja-JP" altLang="en-US" sz="11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</a:t>
            </a:r>
            <a:r>
              <a:rPr kumimoji="1" lang="en-US" altLang="ja-JP" sz="11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TEL:0000-000-00000</a:t>
            </a:r>
            <a:r>
              <a:rPr kumimoji="1" lang="ja-JP" altLang="en-US" sz="11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営業時間：</a:t>
            </a:r>
            <a:r>
              <a:rPr kumimoji="1" lang="en-US" altLang="ja-JP" sz="11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00:00</a:t>
            </a:r>
            <a:r>
              <a:rPr kumimoji="1" lang="ja-JP" altLang="en-US" sz="11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～</a:t>
            </a:r>
            <a:r>
              <a:rPr kumimoji="1" lang="en-US" altLang="ja-JP" sz="11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00:00</a:t>
            </a:r>
            <a:r>
              <a:rPr kumimoji="1" lang="ja-JP" altLang="en-US" sz="11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定休日：〇曜日</a:t>
            </a:r>
            <a:endParaRPr kumimoji="1" lang="en-US" altLang="ja-JP" sz="1100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5703546" y="933116"/>
            <a:ext cx="15830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Diner time</a:t>
            </a:r>
            <a:endParaRPr kumimoji="1" lang="ja-JP" altLang="en-US" sz="1400" kern="1400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787" y="1046499"/>
            <a:ext cx="2987046" cy="393193"/>
          </a:xfrm>
          <a:prstGeom prst="rect">
            <a:avLst/>
          </a:prstGeom>
        </p:spPr>
      </p:pic>
      <p:sp>
        <p:nvSpPr>
          <p:cNvPr id="32" name="テキスト ボックス 31"/>
          <p:cNvSpPr txBox="1"/>
          <p:nvPr/>
        </p:nvSpPr>
        <p:spPr>
          <a:xfrm>
            <a:off x="5703546" y="1190291"/>
            <a:ext cx="14306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00:00 – 00:00</a:t>
            </a:r>
            <a:endParaRPr kumimoji="1" lang="ja-JP" altLang="en-US" sz="1400" kern="1400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67" y="2077687"/>
            <a:ext cx="1008890" cy="1011938"/>
          </a:xfrm>
          <a:prstGeom prst="rect">
            <a:avLst/>
          </a:prstGeom>
        </p:spPr>
      </p:pic>
      <p:sp>
        <p:nvSpPr>
          <p:cNvPr id="42" name="テキスト ボックス 41"/>
          <p:cNvSpPr txBox="1"/>
          <p:nvPr/>
        </p:nvSpPr>
        <p:spPr>
          <a:xfrm>
            <a:off x="1998927" y="2171448"/>
            <a:ext cx="2737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ディナーセット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2075127" y="2759001"/>
            <a:ext cx="50590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サラダ・スープ・メイン料理　ライス</a:t>
            </a:r>
            <a:r>
              <a:rPr kumimoji="1" lang="en-US" altLang="ja-JP" sz="14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or</a:t>
            </a:r>
            <a:r>
              <a:rPr kumimoji="1" lang="ja-JP" altLang="en-US" sz="14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パン・ドリンク付</a:t>
            </a: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361420" y="2161923"/>
            <a:ext cx="15729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¥0,000</a:t>
            </a:r>
            <a:endParaRPr kumimoji="1" lang="ja-JP" altLang="en-US" sz="3200" b="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768105" y="3734061"/>
            <a:ext cx="15086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ステーキ</a:t>
            </a: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20923" y="3703284"/>
            <a:ext cx="1289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¥0,000</a:t>
            </a:r>
            <a:endParaRPr kumimoji="1" lang="ja-JP" altLang="en-US" sz="2400" b="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800346" y="4152385"/>
            <a:ext cx="33403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サラダ・スープ・ライス</a:t>
            </a:r>
            <a:r>
              <a:rPr kumimoji="1" lang="en-US" altLang="ja-JP" sz="105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or</a:t>
            </a:r>
            <a:r>
              <a:rPr kumimoji="1" lang="ja-JP" altLang="en-US" sz="105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パン・ドリンク付</a:t>
            </a: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768105" y="4972311"/>
            <a:ext cx="15086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ハンバーグ</a:t>
            </a: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2920923" y="4941534"/>
            <a:ext cx="1289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¥0,000</a:t>
            </a:r>
            <a:endParaRPr kumimoji="1" lang="ja-JP" altLang="en-US" sz="2400" b="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800346" y="5390635"/>
            <a:ext cx="33403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サラダ・スープ・ライス</a:t>
            </a:r>
            <a:r>
              <a:rPr kumimoji="1" lang="en-US" altLang="ja-JP" sz="105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or</a:t>
            </a:r>
            <a:r>
              <a:rPr kumimoji="1" lang="ja-JP" altLang="en-US" sz="105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パン・ドリンク付</a:t>
            </a: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768105" y="6210561"/>
            <a:ext cx="15086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カレー</a:t>
            </a: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2920923" y="6179784"/>
            <a:ext cx="1289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¥0,000</a:t>
            </a:r>
            <a:endParaRPr kumimoji="1" lang="ja-JP" altLang="en-US" sz="2400" b="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800346" y="6628885"/>
            <a:ext cx="33403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サラダ・スープ・ドリンク付</a:t>
            </a: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768105" y="7429761"/>
            <a:ext cx="15086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パスタ</a:t>
            </a: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2920923" y="7398984"/>
            <a:ext cx="1289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¥0,000</a:t>
            </a:r>
            <a:endParaRPr kumimoji="1" lang="ja-JP" altLang="en-US" sz="2400" b="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800346" y="7848085"/>
            <a:ext cx="33403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サラダ・スープ・ドリンク付</a:t>
            </a: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768105" y="8677536"/>
            <a:ext cx="15086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ピッツァ</a:t>
            </a: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2920923" y="8646759"/>
            <a:ext cx="1289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¥0,000</a:t>
            </a:r>
            <a:endParaRPr kumimoji="1" lang="ja-JP" altLang="en-US" sz="2400" b="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800346" y="9095860"/>
            <a:ext cx="33403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サラダ・スープ・ドリンク付</a:t>
            </a: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4397364" y="3734061"/>
            <a:ext cx="1870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【DRINK】</a:t>
            </a:r>
            <a:endParaRPr kumimoji="1" lang="ja-JP" altLang="en-US" sz="1600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4477382" y="4041078"/>
            <a:ext cx="247917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2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・生ビール</a:t>
            </a:r>
            <a:endParaRPr kumimoji="1" lang="en-US" altLang="ja-JP" sz="1200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2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・コーラ</a:t>
            </a:r>
            <a:endParaRPr kumimoji="1" lang="en-US" altLang="ja-JP" sz="1200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2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・オレンジジュース</a:t>
            </a:r>
            <a:endParaRPr kumimoji="1" lang="en-US" altLang="ja-JP" sz="1200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2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・ウーロン茶</a:t>
            </a:r>
            <a:endParaRPr kumimoji="1" lang="en-US" altLang="ja-JP" sz="1200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2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・コーヒー（ホット</a:t>
            </a:r>
            <a:r>
              <a:rPr kumimoji="1" lang="en-US" altLang="ja-JP" sz="12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or</a:t>
            </a:r>
            <a:r>
              <a:rPr kumimoji="1" lang="ja-JP" altLang="en-US" sz="12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アイス）</a:t>
            </a:r>
            <a:endParaRPr kumimoji="1" lang="en-US" altLang="ja-JP" sz="1200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2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・紅茶（ホット</a:t>
            </a:r>
            <a:r>
              <a:rPr kumimoji="1" lang="en-US" altLang="ja-JP" sz="12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or</a:t>
            </a:r>
            <a:r>
              <a:rPr kumimoji="1" lang="ja-JP" altLang="en-US" sz="12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アイス）</a:t>
            </a: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4397364" y="6330970"/>
            <a:ext cx="1870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【DESSERT】</a:t>
            </a:r>
            <a:endParaRPr kumimoji="1" lang="ja-JP" altLang="en-US" sz="1600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4477382" y="6645588"/>
            <a:ext cx="2479175" cy="896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2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・ミルクレープ</a:t>
            </a:r>
            <a:endParaRPr kumimoji="1" lang="en-US" altLang="ja-JP" sz="1200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2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・ベイクドチーズケーキ</a:t>
            </a:r>
            <a:endParaRPr kumimoji="1" lang="en-US" altLang="ja-JP" sz="1200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2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・紅茶のシフォンケーキ</a:t>
            </a:r>
            <a:endParaRPr kumimoji="1" lang="en-US" altLang="ja-JP" sz="1200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7" name="楕円 6"/>
          <p:cNvSpPr/>
          <p:nvPr/>
        </p:nvSpPr>
        <p:spPr>
          <a:xfrm>
            <a:off x="5929468" y="6220086"/>
            <a:ext cx="733582" cy="733582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5933789" y="6462646"/>
            <a:ext cx="9432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+200</a:t>
            </a:r>
            <a:r>
              <a:rPr kumimoji="1" lang="ja-JP" altLang="en-US" sz="12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円</a:t>
            </a:r>
          </a:p>
        </p:txBody>
      </p:sp>
      <p:cxnSp>
        <p:nvCxnSpPr>
          <p:cNvPr id="9" name="直線コネクタ 8"/>
          <p:cNvCxnSpPr>
            <a:cxnSpLocks/>
          </p:cNvCxnSpPr>
          <p:nvPr/>
        </p:nvCxnSpPr>
        <p:spPr>
          <a:xfrm>
            <a:off x="905235" y="3448050"/>
            <a:ext cx="5785018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コネクタ 70"/>
          <p:cNvCxnSpPr>
            <a:cxnSpLocks/>
          </p:cNvCxnSpPr>
          <p:nvPr/>
        </p:nvCxnSpPr>
        <p:spPr>
          <a:xfrm>
            <a:off x="905235" y="4686300"/>
            <a:ext cx="29464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コネクタ 71"/>
          <p:cNvCxnSpPr>
            <a:cxnSpLocks/>
          </p:cNvCxnSpPr>
          <p:nvPr/>
        </p:nvCxnSpPr>
        <p:spPr>
          <a:xfrm>
            <a:off x="905235" y="5905500"/>
            <a:ext cx="29464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コネクタ 72"/>
          <p:cNvCxnSpPr>
            <a:cxnSpLocks/>
          </p:cNvCxnSpPr>
          <p:nvPr/>
        </p:nvCxnSpPr>
        <p:spPr>
          <a:xfrm>
            <a:off x="905235" y="7147560"/>
            <a:ext cx="29464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線コネクタ 73"/>
          <p:cNvCxnSpPr>
            <a:cxnSpLocks/>
          </p:cNvCxnSpPr>
          <p:nvPr/>
        </p:nvCxnSpPr>
        <p:spPr>
          <a:xfrm>
            <a:off x="905235" y="8382000"/>
            <a:ext cx="29464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線コネクタ 76"/>
          <p:cNvCxnSpPr>
            <a:cxnSpLocks/>
          </p:cNvCxnSpPr>
          <p:nvPr/>
        </p:nvCxnSpPr>
        <p:spPr>
          <a:xfrm>
            <a:off x="4604676" y="6050280"/>
            <a:ext cx="2058374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コネクタ 81"/>
          <p:cNvCxnSpPr>
            <a:cxnSpLocks/>
          </p:cNvCxnSpPr>
          <p:nvPr/>
        </p:nvCxnSpPr>
        <p:spPr>
          <a:xfrm>
            <a:off x="4261776" y="3751520"/>
            <a:ext cx="0" cy="551948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正方形/長方形 84"/>
          <p:cNvSpPr/>
          <p:nvPr/>
        </p:nvSpPr>
        <p:spPr>
          <a:xfrm rot="5400000">
            <a:off x="4981842" y="7470064"/>
            <a:ext cx="1447418" cy="21340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テキスト ボックス 45"/>
          <p:cNvSpPr txBox="1"/>
          <p:nvPr/>
        </p:nvSpPr>
        <p:spPr>
          <a:xfrm>
            <a:off x="2441936" y="9851945"/>
            <a:ext cx="26567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サンプルの飲食店名</a:t>
            </a: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50943" y="10161924"/>
            <a:ext cx="7270632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1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〒</a:t>
            </a:r>
            <a:r>
              <a:rPr kumimoji="1" lang="en-US" altLang="ja-JP" sz="11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000-0000</a:t>
            </a:r>
            <a:r>
              <a:rPr kumimoji="1" lang="ja-JP" altLang="en-US" sz="11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〇〇県〇〇市〇〇区</a:t>
            </a:r>
            <a:r>
              <a:rPr kumimoji="1" lang="en-US" altLang="ja-JP" sz="11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000-000</a:t>
            </a:r>
            <a:r>
              <a:rPr kumimoji="1" lang="ja-JP" altLang="en-US" sz="11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</a:t>
            </a:r>
            <a:r>
              <a:rPr kumimoji="1" lang="en-US" altLang="ja-JP" sz="11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TEL:0000-000-00000</a:t>
            </a:r>
            <a:r>
              <a:rPr kumimoji="1" lang="ja-JP" altLang="en-US" sz="11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営業時間：</a:t>
            </a:r>
            <a:r>
              <a:rPr kumimoji="1" lang="en-US" altLang="ja-JP" sz="11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00:00</a:t>
            </a:r>
            <a:r>
              <a:rPr kumimoji="1" lang="ja-JP" altLang="en-US" sz="11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～</a:t>
            </a:r>
            <a:r>
              <a:rPr kumimoji="1" lang="en-US" altLang="ja-JP" sz="11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00:00</a:t>
            </a:r>
            <a:r>
              <a:rPr kumimoji="1" lang="ja-JP" altLang="en-US" sz="11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定休日：〇曜日</a:t>
            </a:r>
            <a:endParaRPr kumimoji="1" lang="en-US" altLang="ja-JP" sz="1100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5703546" y="933116"/>
            <a:ext cx="15830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Diner time</a:t>
            </a:r>
            <a:endParaRPr kumimoji="1" lang="ja-JP" altLang="en-US" sz="1400" kern="1400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pic>
        <p:nvPicPr>
          <p:cNvPr id="49" name="図 4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787" y="1046499"/>
            <a:ext cx="2987046" cy="393193"/>
          </a:xfrm>
          <a:prstGeom prst="rect">
            <a:avLst/>
          </a:prstGeom>
        </p:spPr>
      </p:pic>
      <p:sp>
        <p:nvSpPr>
          <p:cNvPr id="50" name="テキスト ボックス 49"/>
          <p:cNvSpPr txBox="1"/>
          <p:nvPr/>
        </p:nvSpPr>
        <p:spPr>
          <a:xfrm>
            <a:off x="5703546" y="1190291"/>
            <a:ext cx="14306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00:00 – 00:00</a:t>
            </a:r>
            <a:endParaRPr kumimoji="1" lang="ja-JP" altLang="en-US" sz="1400" kern="1400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pic>
        <p:nvPicPr>
          <p:cNvPr id="51" name="図 5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67" y="2077687"/>
            <a:ext cx="1008890" cy="1011938"/>
          </a:xfrm>
          <a:prstGeom prst="rect">
            <a:avLst/>
          </a:prstGeom>
        </p:spPr>
      </p:pic>
      <p:sp>
        <p:nvSpPr>
          <p:cNvPr id="52" name="テキスト ボックス 51"/>
          <p:cNvSpPr txBox="1"/>
          <p:nvPr/>
        </p:nvSpPr>
        <p:spPr>
          <a:xfrm>
            <a:off x="1998927" y="2171448"/>
            <a:ext cx="2737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ディナーセット</a:t>
            </a: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2075127" y="2759001"/>
            <a:ext cx="50590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サラダ・スープ・メイン料理　ライス</a:t>
            </a:r>
            <a:r>
              <a:rPr kumimoji="1" lang="en-US" altLang="ja-JP" sz="14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or</a:t>
            </a:r>
            <a:r>
              <a:rPr kumimoji="1" lang="ja-JP" altLang="en-US" sz="14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パン・ドリンク付</a:t>
            </a: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5361420" y="2161923"/>
            <a:ext cx="15729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¥0,000</a:t>
            </a:r>
            <a:endParaRPr kumimoji="1" lang="ja-JP" altLang="en-US" sz="3200" b="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768105" y="3734061"/>
            <a:ext cx="15086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ステーキ</a:t>
            </a: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2920923" y="3703284"/>
            <a:ext cx="1289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¥0,000</a:t>
            </a:r>
            <a:endParaRPr kumimoji="1" lang="ja-JP" altLang="en-US" sz="2400" b="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800346" y="4152385"/>
            <a:ext cx="33403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サラダ・スープ・ライス</a:t>
            </a:r>
            <a:r>
              <a:rPr kumimoji="1" lang="en-US" altLang="ja-JP" sz="105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or</a:t>
            </a:r>
            <a:r>
              <a:rPr kumimoji="1" lang="ja-JP" altLang="en-US" sz="105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パン・ドリンク付</a:t>
            </a: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768105" y="4972311"/>
            <a:ext cx="15086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ハンバーグ</a:t>
            </a: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2920923" y="4941534"/>
            <a:ext cx="1289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¥0,000</a:t>
            </a:r>
            <a:endParaRPr kumimoji="1" lang="ja-JP" altLang="en-US" sz="2400" b="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800346" y="5390635"/>
            <a:ext cx="33403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サラダ・スープ・ライス</a:t>
            </a:r>
            <a:r>
              <a:rPr kumimoji="1" lang="en-US" altLang="ja-JP" sz="105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or</a:t>
            </a:r>
            <a:r>
              <a:rPr kumimoji="1" lang="ja-JP" altLang="en-US" sz="105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パン・ドリンク付</a:t>
            </a: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768105" y="6210561"/>
            <a:ext cx="15086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カレー</a:t>
            </a: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2920923" y="6179784"/>
            <a:ext cx="1289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¥0,000</a:t>
            </a:r>
            <a:endParaRPr kumimoji="1" lang="ja-JP" altLang="en-US" sz="2400" b="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800346" y="6628885"/>
            <a:ext cx="33403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サラダ・スープ・ドリンク付</a:t>
            </a: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768105" y="7429761"/>
            <a:ext cx="15086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パスタ</a:t>
            </a: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2920923" y="7398984"/>
            <a:ext cx="1289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¥0,000</a:t>
            </a:r>
            <a:endParaRPr kumimoji="1" lang="ja-JP" altLang="en-US" sz="2400" b="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800346" y="7848085"/>
            <a:ext cx="33403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サラダ・スープ・ドリンク付</a:t>
            </a: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768105" y="8677536"/>
            <a:ext cx="15086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ピッツァ</a:t>
            </a: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2920923" y="8646759"/>
            <a:ext cx="1289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¥0,000</a:t>
            </a:r>
            <a:endParaRPr kumimoji="1" lang="ja-JP" altLang="en-US" sz="2400" b="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800346" y="9095860"/>
            <a:ext cx="33403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サラダ・スープ・ドリンク付</a:t>
            </a: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4397364" y="3734061"/>
            <a:ext cx="1870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【DRINK】</a:t>
            </a:r>
            <a:endParaRPr kumimoji="1" lang="ja-JP" altLang="en-US" sz="1600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4477382" y="4041078"/>
            <a:ext cx="247917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2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・生ビール</a:t>
            </a:r>
            <a:endParaRPr kumimoji="1" lang="en-US" altLang="ja-JP" sz="1200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2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・コーラ</a:t>
            </a:r>
            <a:endParaRPr kumimoji="1" lang="en-US" altLang="ja-JP" sz="1200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2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・オレンジジュース</a:t>
            </a:r>
            <a:endParaRPr kumimoji="1" lang="en-US" altLang="ja-JP" sz="1200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2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・ウーロン茶</a:t>
            </a:r>
            <a:endParaRPr kumimoji="1" lang="en-US" altLang="ja-JP" sz="1200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2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・コーヒー（ホット</a:t>
            </a:r>
            <a:r>
              <a:rPr kumimoji="1" lang="en-US" altLang="ja-JP" sz="12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or</a:t>
            </a:r>
            <a:r>
              <a:rPr kumimoji="1" lang="ja-JP" altLang="en-US" sz="12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アイス）</a:t>
            </a:r>
            <a:endParaRPr kumimoji="1" lang="en-US" altLang="ja-JP" sz="1200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2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・紅茶（ホット</a:t>
            </a:r>
            <a:r>
              <a:rPr kumimoji="1" lang="en-US" altLang="ja-JP" sz="12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or</a:t>
            </a:r>
            <a:r>
              <a:rPr kumimoji="1" lang="ja-JP" altLang="en-US" sz="12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アイス）</a:t>
            </a: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4397364" y="6330970"/>
            <a:ext cx="1870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【DESSERT】</a:t>
            </a:r>
            <a:endParaRPr kumimoji="1" lang="ja-JP" altLang="en-US" sz="1600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4477382" y="6645588"/>
            <a:ext cx="2479175" cy="896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2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・ミルクレープ</a:t>
            </a:r>
            <a:endParaRPr kumimoji="1" lang="en-US" altLang="ja-JP" sz="1200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2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・ベイクドチーズケーキ</a:t>
            </a:r>
            <a:endParaRPr kumimoji="1" lang="en-US" altLang="ja-JP" sz="1200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2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・紅茶のシフォンケーキ</a:t>
            </a:r>
            <a:endParaRPr kumimoji="1" lang="en-US" altLang="ja-JP" sz="1200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74" name="楕円 73"/>
          <p:cNvSpPr/>
          <p:nvPr/>
        </p:nvSpPr>
        <p:spPr>
          <a:xfrm>
            <a:off x="5929468" y="6220086"/>
            <a:ext cx="733582" cy="733582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5933789" y="6462646"/>
            <a:ext cx="9432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+200</a:t>
            </a:r>
            <a:r>
              <a:rPr kumimoji="1" lang="ja-JP" altLang="en-US" sz="120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円</a:t>
            </a:r>
          </a:p>
        </p:txBody>
      </p:sp>
      <p:cxnSp>
        <p:nvCxnSpPr>
          <p:cNvPr id="76" name="直線コネクタ 75"/>
          <p:cNvCxnSpPr>
            <a:cxnSpLocks/>
          </p:cNvCxnSpPr>
          <p:nvPr/>
        </p:nvCxnSpPr>
        <p:spPr>
          <a:xfrm>
            <a:off x="905235" y="3448050"/>
            <a:ext cx="5785018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線コネクタ 76"/>
          <p:cNvCxnSpPr>
            <a:cxnSpLocks/>
          </p:cNvCxnSpPr>
          <p:nvPr/>
        </p:nvCxnSpPr>
        <p:spPr>
          <a:xfrm>
            <a:off x="905235" y="4686300"/>
            <a:ext cx="29464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線コネクタ 77"/>
          <p:cNvCxnSpPr>
            <a:cxnSpLocks/>
          </p:cNvCxnSpPr>
          <p:nvPr/>
        </p:nvCxnSpPr>
        <p:spPr>
          <a:xfrm>
            <a:off x="905235" y="5905500"/>
            <a:ext cx="29464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線コネクタ 78"/>
          <p:cNvCxnSpPr>
            <a:cxnSpLocks/>
          </p:cNvCxnSpPr>
          <p:nvPr/>
        </p:nvCxnSpPr>
        <p:spPr>
          <a:xfrm>
            <a:off x="905235" y="7147560"/>
            <a:ext cx="29464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コネクタ 79"/>
          <p:cNvCxnSpPr>
            <a:cxnSpLocks/>
          </p:cNvCxnSpPr>
          <p:nvPr/>
        </p:nvCxnSpPr>
        <p:spPr>
          <a:xfrm>
            <a:off x="905235" y="8382000"/>
            <a:ext cx="29464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線コネクタ 80"/>
          <p:cNvCxnSpPr>
            <a:cxnSpLocks/>
          </p:cNvCxnSpPr>
          <p:nvPr/>
        </p:nvCxnSpPr>
        <p:spPr>
          <a:xfrm>
            <a:off x="4604676" y="6050280"/>
            <a:ext cx="2058374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コネクタ 81"/>
          <p:cNvCxnSpPr>
            <a:cxnSpLocks/>
          </p:cNvCxnSpPr>
          <p:nvPr/>
        </p:nvCxnSpPr>
        <p:spPr>
          <a:xfrm>
            <a:off x="4261776" y="3751520"/>
            <a:ext cx="0" cy="551948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正方形/長方形 82"/>
          <p:cNvSpPr/>
          <p:nvPr/>
        </p:nvSpPr>
        <p:spPr>
          <a:xfrm rot="5400000">
            <a:off x="4981842" y="7470064"/>
            <a:ext cx="1447418" cy="21340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84" name="正方形/長方形 83"/>
          <p:cNvSpPr/>
          <p:nvPr/>
        </p:nvSpPr>
        <p:spPr>
          <a:xfrm rot="10800000">
            <a:off x="0" y="0"/>
            <a:ext cx="7559675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+mn-ea"/>
            </a:endParaRPr>
          </a:p>
        </p:txBody>
      </p:sp>
      <p:sp>
        <p:nvSpPr>
          <p:cNvPr id="85" name="正方形/長方形 84"/>
          <p:cNvSpPr/>
          <p:nvPr/>
        </p:nvSpPr>
        <p:spPr>
          <a:xfrm>
            <a:off x="4640107" y="7851582"/>
            <a:ext cx="2132450" cy="139971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写真を入れることができます</a:t>
            </a:r>
          </a:p>
        </p:txBody>
      </p:sp>
      <p:sp>
        <p:nvSpPr>
          <p:cNvPr id="87" name="正方形/長方形 86"/>
          <p:cNvSpPr/>
          <p:nvPr/>
        </p:nvSpPr>
        <p:spPr>
          <a:xfrm>
            <a:off x="398602" y="9851945"/>
            <a:ext cx="6748323" cy="68053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文字の編集ができます</a:t>
            </a:r>
          </a:p>
        </p:txBody>
      </p:sp>
      <p:sp>
        <p:nvSpPr>
          <p:cNvPr id="88" name="正方形/長方形 87"/>
          <p:cNvSpPr/>
          <p:nvPr/>
        </p:nvSpPr>
        <p:spPr>
          <a:xfrm>
            <a:off x="768105" y="3617844"/>
            <a:ext cx="3278066" cy="563345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文字の編集ができます</a:t>
            </a:r>
          </a:p>
        </p:txBody>
      </p:sp>
      <p:sp>
        <p:nvSpPr>
          <p:cNvPr id="89" name="正方形/長方形 88"/>
          <p:cNvSpPr/>
          <p:nvPr/>
        </p:nvSpPr>
        <p:spPr>
          <a:xfrm>
            <a:off x="2089743" y="902759"/>
            <a:ext cx="3340753" cy="68774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980" b="1" dirty="0">
                <a:latin typeface="+mn-ea"/>
              </a:rPr>
              <a:t>タイトルを</a:t>
            </a:r>
            <a:endParaRPr kumimoji="1" lang="en-US" altLang="ja-JP" sz="1980" b="1" dirty="0">
              <a:latin typeface="+mn-ea"/>
            </a:endParaRPr>
          </a:p>
          <a:p>
            <a:pPr algn="ctr"/>
            <a:r>
              <a:rPr kumimoji="1" lang="ja-JP" altLang="en-US" sz="1980" b="1" dirty="0">
                <a:latin typeface="+mn-ea"/>
              </a:rPr>
              <a:t>変更することが可能です</a:t>
            </a:r>
          </a:p>
        </p:txBody>
      </p:sp>
      <p:sp>
        <p:nvSpPr>
          <p:cNvPr id="91" name="正方形/長方形 90"/>
          <p:cNvSpPr/>
          <p:nvPr/>
        </p:nvSpPr>
        <p:spPr>
          <a:xfrm>
            <a:off x="4590805" y="3617844"/>
            <a:ext cx="2181752" cy="401187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文字の編集ができます</a:t>
            </a:r>
          </a:p>
        </p:txBody>
      </p:sp>
      <p:sp>
        <p:nvSpPr>
          <p:cNvPr id="92" name="正方形/長方形 91"/>
          <p:cNvSpPr/>
          <p:nvPr/>
        </p:nvSpPr>
        <p:spPr>
          <a:xfrm>
            <a:off x="768105" y="1916044"/>
            <a:ext cx="6004452" cy="127494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文字の編集ができます</a:t>
            </a:r>
          </a:p>
        </p:txBody>
      </p:sp>
      <p:sp>
        <p:nvSpPr>
          <p:cNvPr id="94" name="正方形/長方形 93"/>
          <p:cNvSpPr/>
          <p:nvPr/>
        </p:nvSpPr>
        <p:spPr>
          <a:xfrm>
            <a:off x="5710470" y="899728"/>
            <a:ext cx="1246087" cy="69077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latin typeface="+mn-ea"/>
              </a:rPr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1298632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720845" y="811603"/>
            <a:ext cx="6292545" cy="480365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296</TotalTime>
  <Words>407</Words>
  <Application>Microsoft Office PowerPoint</Application>
  <PresentationFormat>ユーザー設定</PresentationFormat>
  <Paragraphs>92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ＭＳ Ｐゴシック</vt:lpstr>
      <vt:lpstr>游ゴシック</vt:lpstr>
      <vt:lpstr>游ゴシック Light</vt:lpstr>
      <vt:lpstr>游明朝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42</cp:revision>
  <dcterms:created xsi:type="dcterms:W3CDTF">2016-11-25T08:55:21Z</dcterms:created>
  <dcterms:modified xsi:type="dcterms:W3CDTF">2017-05-15T06:30:05Z</dcterms:modified>
</cp:coreProperties>
</file>