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10" y="94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5344354" cy="75596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838" y="0"/>
            <a:ext cx="534435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テキスト ボックス 65"/>
          <p:cNvSpPr txBox="1"/>
          <p:nvPr/>
        </p:nvSpPr>
        <p:spPr>
          <a:xfrm>
            <a:off x="300375" y="6419914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02226" y="6686650"/>
            <a:ext cx="3107059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778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968" y="3510240"/>
            <a:ext cx="2305958" cy="4049435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06" y="266411"/>
            <a:ext cx="3428766" cy="2224064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57" y="591214"/>
            <a:ext cx="1521501" cy="2805942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89" y="3461294"/>
            <a:ext cx="2418023" cy="1349093"/>
          </a:xfrm>
          <a:prstGeom prst="rect">
            <a:avLst/>
          </a:prstGeom>
        </p:spPr>
      </p:pic>
      <p:sp>
        <p:nvSpPr>
          <p:cNvPr id="72" name="テキスト ボックス 71"/>
          <p:cNvSpPr txBox="1"/>
          <p:nvPr/>
        </p:nvSpPr>
        <p:spPr>
          <a:xfrm>
            <a:off x="327314" y="2584335"/>
            <a:ext cx="982786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2263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081490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448629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5" name="二等辺三角形 74"/>
          <p:cNvSpPr/>
          <p:nvPr/>
        </p:nvSpPr>
        <p:spPr>
          <a:xfrm rot="5400000">
            <a:off x="2259476" y="2669317"/>
            <a:ext cx="203164" cy="17514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27314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628947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572379" y="359900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09658" y="392928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80" name="星: 5 pt 79"/>
          <p:cNvSpPr/>
          <p:nvPr/>
        </p:nvSpPr>
        <p:spPr>
          <a:xfrm>
            <a:off x="2585473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1" name="星: 5 pt 80"/>
          <p:cNvSpPr/>
          <p:nvPr/>
        </p:nvSpPr>
        <p:spPr>
          <a:xfrm>
            <a:off x="470785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72378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10491" y="4186714"/>
            <a:ext cx="246345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712783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550897" y="4186714"/>
            <a:ext cx="224373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17327" y="4474451"/>
            <a:ext cx="870170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1697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20319" y="4501051"/>
            <a:ext cx="246345" cy="28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239605" y="4544574"/>
            <a:ext cx="1288613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7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707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89" name="正方形/長方形 88"/>
          <p:cNvSpPr/>
          <p:nvPr/>
        </p:nvSpPr>
        <p:spPr>
          <a:xfrm rot="5400000">
            <a:off x="271080" y="5168313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90" name="正方形/長方形 89"/>
          <p:cNvSpPr/>
          <p:nvPr/>
        </p:nvSpPr>
        <p:spPr>
          <a:xfrm rot="5400000">
            <a:off x="1327078" y="5168314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643900" y="6419914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645751" y="6686650"/>
            <a:ext cx="3107059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778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3" name="図 9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119" y="3510240"/>
            <a:ext cx="2305958" cy="4049435"/>
          </a:xfrm>
          <a:prstGeom prst="rect">
            <a:avLst/>
          </a:prstGeom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831" y="266411"/>
            <a:ext cx="3428766" cy="2224064"/>
          </a:xfrm>
          <a:prstGeom prst="rect">
            <a:avLst/>
          </a:prstGeom>
        </p:spPr>
      </p:pic>
      <p:pic>
        <p:nvPicPr>
          <p:cNvPr id="95" name="図 9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282" y="591214"/>
            <a:ext cx="1521501" cy="2805942"/>
          </a:xfrm>
          <a:prstGeom prst="rect">
            <a:avLst/>
          </a:prstGeom>
        </p:spPr>
      </p:pic>
      <p:pic>
        <p:nvPicPr>
          <p:cNvPr id="96" name="図 9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914" y="3461294"/>
            <a:ext cx="2418023" cy="1349093"/>
          </a:xfrm>
          <a:prstGeom prst="rect">
            <a:avLst/>
          </a:prstGeom>
        </p:spPr>
      </p:pic>
      <p:sp>
        <p:nvSpPr>
          <p:cNvPr id="97" name="テキスト ボックス 96"/>
          <p:cNvSpPr txBox="1"/>
          <p:nvPr/>
        </p:nvSpPr>
        <p:spPr>
          <a:xfrm>
            <a:off x="5670839" y="2584335"/>
            <a:ext cx="982786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2263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425015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792154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8" name="二等辺三角形 137"/>
          <p:cNvSpPr/>
          <p:nvPr/>
        </p:nvSpPr>
        <p:spPr>
          <a:xfrm rot="5400000">
            <a:off x="7603001" y="2669317"/>
            <a:ext cx="203164" cy="17514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5670839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6972472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5915904" y="359900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953183" y="392928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43" name="星: 5 pt 142"/>
          <p:cNvSpPr/>
          <p:nvPr/>
        </p:nvSpPr>
        <p:spPr>
          <a:xfrm>
            <a:off x="7928998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44" name="星: 5 pt 143"/>
          <p:cNvSpPr/>
          <p:nvPr/>
        </p:nvSpPr>
        <p:spPr>
          <a:xfrm>
            <a:off x="5814310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5915903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5754016" y="4186714"/>
            <a:ext cx="246345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7056308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894422" y="4186714"/>
            <a:ext cx="224373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5860852" y="4474451"/>
            <a:ext cx="870170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1697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763844" y="4501051"/>
            <a:ext cx="246345" cy="28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6583130" y="4544574"/>
            <a:ext cx="1288613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7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707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152" name="正方形/長方形 151"/>
          <p:cNvSpPr/>
          <p:nvPr/>
        </p:nvSpPr>
        <p:spPr>
          <a:xfrm rot="5400000">
            <a:off x="5614605" y="5168313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53" name="正方形/長方形 152"/>
          <p:cNvSpPr/>
          <p:nvPr/>
        </p:nvSpPr>
        <p:spPr>
          <a:xfrm rot="5400000">
            <a:off x="6670603" y="5168314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/>
          <p:cNvSpPr txBox="1"/>
          <p:nvPr/>
        </p:nvSpPr>
        <p:spPr>
          <a:xfrm>
            <a:off x="300375" y="6419914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02226" y="6686650"/>
            <a:ext cx="3107059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778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968" y="3510240"/>
            <a:ext cx="2305958" cy="4049435"/>
          </a:xfrm>
          <a:prstGeom prst="rect">
            <a:avLst/>
          </a:prstGeom>
        </p:spPr>
      </p:pic>
      <p:pic>
        <p:nvPicPr>
          <p:cNvPr id="84" name="図 8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06" y="266411"/>
            <a:ext cx="3428766" cy="2224064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57" y="591214"/>
            <a:ext cx="1521501" cy="2805942"/>
          </a:xfrm>
          <a:prstGeom prst="rect">
            <a:avLst/>
          </a:prstGeom>
        </p:spPr>
      </p:pic>
      <p:pic>
        <p:nvPicPr>
          <p:cNvPr id="86" name="図 8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89" y="3461294"/>
            <a:ext cx="2418023" cy="1349093"/>
          </a:xfrm>
          <a:prstGeom prst="rect">
            <a:avLst/>
          </a:prstGeom>
        </p:spPr>
      </p:pic>
      <p:sp>
        <p:nvSpPr>
          <p:cNvPr id="87" name="テキスト ボックス 86"/>
          <p:cNvSpPr txBox="1"/>
          <p:nvPr/>
        </p:nvSpPr>
        <p:spPr>
          <a:xfrm>
            <a:off x="327314" y="2584335"/>
            <a:ext cx="982786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2263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081490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448629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0" name="二等辺三角形 89"/>
          <p:cNvSpPr/>
          <p:nvPr/>
        </p:nvSpPr>
        <p:spPr>
          <a:xfrm rot="5400000">
            <a:off x="2259476" y="2669317"/>
            <a:ext cx="203164" cy="17514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27314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628947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72379" y="359900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09658" y="392928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95" name="星: 5 pt 94"/>
          <p:cNvSpPr/>
          <p:nvPr/>
        </p:nvSpPr>
        <p:spPr>
          <a:xfrm>
            <a:off x="2585473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6" name="星: 5 pt 95"/>
          <p:cNvSpPr/>
          <p:nvPr/>
        </p:nvSpPr>
        <p:spPr>
          <a:xfrm>
            <a:off x="470785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572378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10491" y="4186714"/>
            <a:ext cx="246345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712783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1550897" y="4186714"/>
            <a:ext cx="224373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517327" y="4474451"/>
            <a:ext cx="870170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1697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420319" y="4501051"/>
            <a:ext cx="246345" cy="28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1239605" y="4544574"/>
            <a:ext cx="1288613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7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707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166" name="正方形/長方形 165"/>
          <p:cNvSpPr/>
          <p:nvPr/>
        </p:nvSpPr>
        <p:spPr>
          <a:xfrm rot="5400000">
            <a:off x="271080" y="5168313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7" name="正方形/長方形 166"/>
          <p:cNvSpPr/>
          <p:nvPr/>
        </p:nvSpPr>
        <p:spPr>
          <a:xfrm rot="5400000">
            <a:off x="1327078" y="5168314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5643900" y="6419914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solidFill>
                  <a:schemeClr val="bg1"/>
                </a:solidFill>
                <a:latin typeface="+mn-ea"/>
              </a:rPr>
              <a:t>サンプルの飲食店名</a:t>
            </a: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645751" y="6686650"/>
            <a:ext cx="3107059" cy="63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営業時間］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78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778" dirty="0">
                <a:solidFill>
                  <a:schemeClr val="bg1"/>
                </a:solidFill>
                <a:latin typeface="+mn-ea"/>
              </a:rPr>
              <a:t>　［定休日］〇曜日</a:t>
            </a:r>
            <a:endParaRPr kumimoji="1" lang="en-US" altLang="ja-JP" sz="778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70" name="図 1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113" y="3510240"/>
            <a:ext cx="2305958" cy="4049435"/>
          </a:xfrm>
          <a:prstGeom prst="rect">
            <a:avLst/>
          </a:prstGeom>
        </p:spPr>
      </p:pic>
      <p:pic>
        <p:nvPicPr>
          <p:cNvPr id="171" name="図 1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831" y="266411"/>
            <a:ext cx="3428766" cy="2224064"/>
          </a:xfrm>
          <a:prstGeom prst="rect">
            <a:avLst/>
          </a:prstGeom>
        </p:spPr>
      </p:pic>
      <p:pic>
        <p:nvPicPr>
          <p:cNvPr id="172" name="図 1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282" y="591214"/>
            <a:ext cx="1521501" cy="2805942"/>
          </a:xfrm>
          <a:prstGeom prst="rect">
            <a:avLst/>
          </a:prstGeom>
        </p:spPr>
      </p:pic>
      <p:pic>
        <p:nvPicPr>
          <p:cNvPr id="173" name="図 17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914" y="3461294"/>
            <a:ext cx="2418023" cy="1349093"/>
          </a:xfrm>
          <a:prstGeom prst="rect">
            <a:avLst/>
          </a:prstGeom>
        </p:spPr>
      </p:pic>
      <p:sp>
        <p:nvSpPr>
          <p:cNvPr id="174" name="テキスト ボックス 173"/>
          <p:cNvSpPr txBox="1"/>
          <p:nvPr/>
        </p:nvSpPr>
        <p:spPr>
          <a:xfrm>
            <a:off x="5670839" y="2584335"/>
            <a:ext cx="982786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chemeClr val="bg1"/>
                </a:solidFill>
                <a:latin typeface="+mn-ea"/>
              </a:rPr>
              <a:t>2017.</a:t>
            </a:r>
            <a:endParaRPr kumimoji="1" lang="ja-JP" altLang="en-US" sz="2263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6425015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7792154" y="2497065"/>
            <a:ext cx="1417173" cy="571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111" b="1" kern="1400" dirty="0">
                <a:solidFill>
                  <a:schemeClr val="bg1"/>
                </a:solidFill>
                <a:latin typeface="+mn-ea"/>
              </a:rPr>
              <a:t>00.00</a:t>
            </a:r>
            <a:endParaRPr kumimoji="1" lang="ja-JP" altLang="en-US" sz="3111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7" name="二等辺三角形 176"/>
          <p:cNvSpPr/>
          <p:nvPr/>
        </p:nvSpPr>
        <p:spPr>
          <a:xfrm rot="5400000">
            <a:off x="7603001" y="2669317"/>
            <a:ext cx="203164" cy="17514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5670839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OPEN/00:00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6972472" y="2960926"/>
            <a:ext cx="1716865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14" b="1" kern="1400" dirty="0">
                <a:solidFill>
                  <a:schemeClr val="bg1"/>
                </a:solidFill>
                <a:latin typeface="+mn-ea"/>
              </a:rPr>
              <a:t>CLOSE/00:00</a:t>
            </a:r>
            <a:endParaRPr kumimoji="1" lang="ja-JP" altLang="en-US" sz="1414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5915904" y="359900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前売り券好評発売中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!!</a:t>
            </a:r>
            <a:endParaRPr kumimoji="1" lang="ja-JP" altLang="en-US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5953183" y="3929282"/>
            <a:ext cx="2024044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2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時間飲み放題</a:t>
            </a:r>
            <a:r>
              <a:rPr kumimoji="1" lang="en-US" altLang="ja-JP" sz="1273" b="1" kern="1400" dirty="0">
                <a:solidFill>
                  <a:srgbClr val="001A60"/>
                </a:solidFill>
                <a:latin typeface="+mn-ea"/>
              </a:rPr>
              <a:t>+</a:t>
            </a:r>
            <a:r>
              <a:rPr kumimoji="1" lang="ja-JP" altLang="en-US" sz="1273" b="1" kern="1400" dirty="0">
                <a:solidFill>
                  <a:srgbClr val="001A60"/>
                </a:solidFill>
                <a:latin typeface="+mn-ea"/>
              </a:rPr>
              <a:t>食べ放題</a:t>
            </a:r>
            <a:endParaRPr kumimoji="1" lang="en-US" altLang="ja-JP" sz="1273" b="1" kern="1400" dirty="0">
              <a:solidFill>
                <a:srgbClr val="001A60"/>
              </a:solidFill>
              <a:latin typeface="+mn-ea"/>
            </a:endParaRPr>
          </a:p>
        </p:txBody>
      </p:sp>
      <p:sp>
        <p:nvSpPr>
          <p:cNvPr id="182" name="星: 5 pt 181"/>
          <p:cNvSpPr/>
          <p:nvPr/>
        </p:nvSpPr>
        <p:spPr>
          <a:xfrm>
            <a:off x="7928998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83" name="星: 5 pt 182"/>
          <p:cNvSpPr/>
          <p:nvPr/>
        </p:nvSpPr>
        <p:spPr>
          <a:xfrm>
            <a:off x="5814310" y="3984602"/>
            <a:ext cx="123695" cy="123695"/>
          </a:xfrm>
          <a:prstGeom prst="star5">
            <a:avLst/>
          </a:prstGeom>
          <a:solidFill>
            <a:srgbClr val="011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/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5915903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5754016" y="4186714"/>
            <a:ext cx="246345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男性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7056308" y="4150618"/>
            <a:ext cx="1130577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63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2263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6894422" y="4186714"/>
            <a:ext cx="224373" cy="353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49" b="1" kern="1400" dirty="0">
                <a:solidFill>
                  <a:srgbClr val="001A60"/>
                </a:solidFill>
                <a:latin typeface="+mn-ea"/>
              </a:rPr>
              <a:t>女性</a:t>
            </a: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5860852" y="4474451"/>
            <a:ext cx="870170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97" b="1" kern="1400" dirty="0">
                <a:solidFill>
                  <a:srgbClr val="011F65"/>
                </a:solidFill>
                <a:latin typeface="+mn-ea"/>
              </a:rPr>
              <a:t>¥0,000</a:t>
            </a:r>
            <a:endParaRPr kumimoji="1" lang="ja-JP" altLang="en-US" sz="1697" b="1" kern="1400" dirty="0">
              <a:solidFill>
                <a:srgbClr val="011F65"/>
              </a:solidFill>
              <a:latin typeface="+mn-ea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5763844" y="4501051"/>
            <a:ext cx="246345" cy="28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36" b="1" kern="1400" dirty="0">
                <a:solidFill>
                  <a:srgbClr val="001A60"/>
                </a:solidFill>
                <a:latin typeface="+mn-ea"/>
              </a:rPr>
              <a:t>小人</a:t>
            </a: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6583130" y="4544574"/>
            <a:ext cx="1288613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7" b="1" kern="1400" dirty="0">
                <a:solidFill>
                  <a:srgbClr val="001A60"/>
                </a:solidFill>
                <a:latin typeface="+mn-ea"/>
              </a:rPr>
              <a:t>※</a:t>
            </a:r>
            <a:r>
              <a:rPr kumimoji="1" lang="ja-JP" altLang="en-US" sz="707" b="1" kern="1400" dirty="0">
                <a:solidFill>
                  <a:srgbClr val="001A60"/>
                </a:solidFill>
                <a:latin typeface="+mn-ea"/>
              </a:rPr>
              <a:t>中学生までのお子様</a:t>
            </a:r>
          </a:p>
        </p:txBody>
      </p:sp>
      <p:sp>
        <p:nvSpPr>
          <p:cNvPr id="191" name="正方形/長方形 190"/>
          <p:cNvSpPr/>
          <p:nvPr/>
        </p:nvSpPr>
        <p:spPr>
          <a:xfrm rot="5400000">
            <a:off x="5614605" y="5168313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92" name="正方形/長方形 191"/>
          <p:cNvSpPr/>
          <p:nvPr/>
        </p:nvSpPr>
        <p:spPr>
          <a:xfrm rot="5400000">
            <a:off x="6670603" y="5168314"/>
            <a:ext cx="1148242" cy="929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93" name="正方形/長方形 192"/>
          <p:cNvSpPr/>
          <p:nvPr/>
        </p:nvSpPr>
        <p:spPr>
          <a:xfrm rot="10800000">
            <a:off x="6664" y="-1"/>
            <a:ext cx="10686406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378058" y="5070320"/>
            <a:ext cx="941868" cy="114687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95" name="正方形/長方形 194"/>
          <p:cNvSpPr/>
          <p:nvPr/>
        </p:nvSpPr>
        <p:spPr>
          <a:xfrm>
            <a:off x="1445345" y="5070320"/>
            <a:ext cx="941868" cy="114687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196" name="正方形/長方形 195"/>
          <p:cNvSpPr/>
          <p:nvPr/>
        </p:nvSpPr>
        <p:spPr>
          <a:xfrm>
            <a:off x="375434" y="6423652"/>
            <a:ext cx="2011779" cy="858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97" name="正方形/長方形 196"/>
          <p:cNvSpPr/>
          <p:nvPr/>
        </p:nvSpPr>
        <p:spPr>
          <a:xfrm>
            <a:off x="375433" y="3527857"/>
            <a:ext cx="2477755" cy="12606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98" name="正方形/長方形 197"/>
          <p:cNvSpPr/>
          <p:nvPr/>
        </p:nvSpPr>
        <p:spPr>
          <a:xfrm>
            <a:off x="377805" y="343488"/>
            <a:ext cx="3441094" cy="21090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99" name="正方形/長方形 198"/>
          <p:cNvSpPr/>
          <p:nvPr/>
        </p:nvSpPr>
        <p:spPr>
          <a:xfrm>
            <a:off x="375432" y="2592932"/>
            <a:ext cx="3161485" cy="6439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日付・時間を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200" name="正方形/長方形 199"/>
          <p:cNvSpPr/>
          <p:nvPr/>
        </p:nvSpPr>
        <p:spPr>
          <a:xfrm>
            <a:off x="5712058" y="5070320"/>
            <a:ext cx="941868" cy="114687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201" name="正方形/長方形 200"/>
          <p:cNvSpPr/>
          <p:nvPr/>
        </p:nvSpPr>
        <p:spPr>
          <a:xfrm>
            <a:off x="6779345" y="5070320"/>
            <a:ext cx="941868" cy="114687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217" name="正方形/長方形 216"/>
          <p:cNvSpPr/>
          <p:nvPr/>
        </p:nvSpPr>
        <p:spPr>
          <a:xfrm>
            <a:off x="5709434" y="6423652"/>
            <a:ext cx="2011779" cy="8586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18" name="正方形/長方形 217"/>
          <p:cNvSpPr/>
          <p:nvPr/>
        </p:nvSpPr>
        <p:spPr>
          <a:xfrm>
            <a:off x="5709433" y="3527857"/>
            <a:ext cx="2477755" cy="12606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219" name="正方形/長方形 218"/>
          <p:cNvSpPr/>
          <p:nvPr/>
        </p:nvSpPr>
        <p:spPr>
          <a:xfrm>
            <a:off x="5711805" y="343488"/>
            <a:ext cx="3441094" cy="21090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220" name="正方形/長方形 219"/>
          <p:cNvSpPr/>
          <p:nvPr/>
        </p:nvSpPr>
        <p:spPr>
          <a:xfrm>
            <a:off x="5709432" y="2592932"/>
            <a:ext cx="3161485" cy="6439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日付・時間を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442</Words>
  <Application>Microsoft Office PowerPoint</Application>
  <PresentationFormat>ユーザー設定</PresentationFormat>
  <Paragraphs>104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42</cp:revision>
  <dcterms:created xsi:type="dcterms:W3CDTF">2016-11-25T08:55:21Z</dcterms:created>
  <dcterms:modified xsi:type="dcterms:W3CDTF">2017-05-15T08:01:49Z</dcterms:modified>
</cp:coreProperties>
</file>