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60" r:id="rId3"/>
    <p:sldId id="257" r:id="rId4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1F65"/>
    <a:srgbClr val="011F62"/>
    <a:srgbClr val="001A60"/>
    <a:srgbClr val="65BF97"/>
    <a:srgbClr val="951A23"/>
    <a:srgbClr val="EACA21"/>
    <a:srgbClr val="70614F"/>
    <a:srgbClr val="D27168"/>
    <a:srgbClr val="6D5D4A"/>
    <a:srgbClr val="FEF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097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1698" y="396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9" name="図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" y="0"/>
            <a:ext cx="7558636" cy="1069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028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3192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0548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3" r:id="rId2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テキスト ボックス 19"/>
          <p:cNvSpPr txBox="1"/>
          <p:nvPr/>
        </p:nvSpPr>
        <p:spPr>
          <a:xfrm>
            <a:off x="429300" y="9079824"/>
            <a:ext cx="2656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kern="1400" dirty="0">
                <a:solidFill>
                  <a:schemeClr val="bg1"/>
                </a:solidFill>
                <a:latin typeface="+mn-ea"/>
              </a:rPr>
              <a:t>サンプルの飲食店名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31918" y="9457074"/>
            <a:ext cx="4394381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100" dirty="0">
                <a:solidFill>
                  <a:schemeClr val="bg1"/>
                </a:solidFill>
                <a:latin typeface="+mn-ea"/>
              </a:rPr>
              <a:t>〒</a:t>
            </a:r>
            <a:r>
              <a:rPr kumimoji="1" lang="en-US" altLang="ja-JP" sz="1100" dirty="0">
                <a:solidFill>
                  <a:schemeClr val="bg1"/>
                </a:solidFill>
                <a:latin typeface="+mn-ea"/>
              </a:rPr>
              <a:t>000-0000</a:t>
            </a:r>
            <a:r>
              <a:rPr kumimoji="1" lang="ja-JP" altLang="en-US" sz="1100" dirty="0">
                <a:solidFill>
                  <a:schemeClr val="bg1"/>
                </a:solidFill>
                <a:latin typeface="+mn-ea"/>
              </a:rPr>
              <a:t> 〇〇県〇〇市〇〇区</a:t>
            </a:r>
            <a:r>
              <a:rPr kumimoji="1" lang="en-US" altLang="ja-JP" sz="1100" dirty="0">
                <a:solidFill>
                  <a:schemeClr val="bg1"/>
                </a:solidFill>
                <a:latin typeface="+mn-ea"/>
              </a:rPr>
              <a:t>000-000</a:t>
            </a:r>
          </a:p>
          <a:p>
            <a:pPr>
              <a:lnSpc>
                <a:spcPct val="150000"/>
              </a:lnSpc>
            </a:pPr>
            <a:r>
              <a:rPr kumimoji="1" lang="en-US" altLang="ja-JP" sz="1100" dirty="0">
                <a:solidFill>
                  <a:schemeClr val="bg1"/>
                </a:solidFill>
                <a:latin typeface="+mn-ea"/>
              </a:rPr>
              <a:t>TEL:0000-000-00000</a:t>
            </a:r>
          </a:p>
          <a:p>
            <a:pPr>
              <a:lnSpc>
                <a:spcPct val="150000"/>
              </a:lnSpc>
            </a:pPr>
            <a:r>
              <a:rPr kumimoji="1" lang="ja-JP" altLang="en-US" sz="1100" dirty="0">
                <a:solidFill>
                  <a:schemeClr val="bg1"/>
                </a:solidFill>
                <a:latin typeface="+mn-ea"/>
              </a:rPr>
              <a:t>営業時間］</a:t>
            </a:r>
            <a:r>
              <a:rPr kumimoji="1" lang="en-US" altLang="ja-JP" sz="1100" dirty="0">
                <a:solidFill>
                  <a:schemeClr val="bg1"/>
                </a:solidFill>
                <a:latin typeface="+mn-ea"/>
              </a:rPr>
              <a:t>00:00</a:t>
            </a:r>
            <a:r>
              <a:rPr kumimoji="1" lang="ja-JP" altLang="en-US" sz="1100" dirty="0">
                <a:solidFill>
                  <a:schemeClr val="bg1"/>
                </a:solidFill>
                <a:latin typeface="+mn-ea"/>
              </a:rPr>
              <a:t>～</a:t>
            </a:r>
            <a:r>
              <a:rPr kumimoji="1" lang="en-US" altLang="ja-JP" sz="1100" dirty="0">
                <a:solidFill>
                  <a:schemeClr val="bg1"/>
                </a:solidFill>
                <a:latin typeface="+mn-ea"/>
              </a:rPr>
              <a:t>00:00</a:t>
            </a:r>
            <a:r>
              <a:rPr kumimoji="1" lang="ja-JP" altLang="en-US" sz="1100" dirty="0">
                <a:solidFill>
                  <a:schemeClr val="bg1"/>
                </a:solidFill>
                <a:latin typeface="+mn-ea"/>
              </a:rPr>
              <a:t>　［定休日］〇曜日</a:t>
            </a:r>
            <a:endParaRPr kumimoji="1" lang="en-US" altLang="ja-JP" sz="1100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8308" y="4964609"/>
            <a:ext cx="3261367" cy="5727204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348" y="376792"/>
            <a:ext cx="4849378" cy="3145542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0348" y="836168"/>
            <a:ext cx="2151892" cy="3968504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393" y="4895383"/>
            <a:ext cx="3419863" cy="1908052"/>
          </a:xfrm>
          <a:prstGeom prst="rect">
            <a:avLst/>
          </a:prstGeom>
        </p:spPr>
      </p:pic>
      <p:sp>
        <p:nvSpPr>
          <p:cNvPr id="18" name="テキスト ボックス 17"/>
          <p:cNvSpPr txBox="1"/>
          <p:nvPr/>
        </p:nvSpPr>
        <p:spPr>
          <a:xfrm>
            <a:off x="467400" y="3655081"/>
            <a:ext cx="13899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kern="1400" dirty="0">
                <a:solidFill>
                  <a:schemeClr val="bg1"/>
                </a:solidFill>
                <a:latin typeface="+mn-ea"/>
              </a:rPr>
              <a:t>2017.</a:t>
            </a:r>
            <a:endParaRPr kumimoji="1" lang="ja-JP" altLang="en-US" sz="3200" b="1" kern="1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534048" y="3531654"/>
            <a:ext cx="20043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b="1" kern="1400" dirty="0">
                <a:solidFill>
                  <a:schemeClr val="bg1"/>
                </a:solidFill>
                <a:latin typeface="+mn-ea"/>
              </a:rPr>
              <a:t>00.00</a:t>
            </a:r>
            <a:endParaRPr kumimoji="1" lang="ja-JP" altLang="en-US" sz="4400" b="1" kern="1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467623" y="3531654"/>
            <a:ext cx="20043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b="1" kern="1400" dirty="0">
                <a:solidFill>
                  <a:schemeClr val="bg1"/>
                </a:solidFill>
                <a:latin typeface="+mn-ea"/>
              </a:rPr>
              <a:t>00.00</a:t>
            </a:r>
            <a:endParaRPr kumimoji="1" lang="ja-JP" altLang="en-US" sz="4400" b="1" kern="1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5" name="二等辺三角形 14"/>
          <p:cNvSpPr/>
          <p:nvPr/>
        </p:nvSpPr>
        <p:spPr>
          <a:xfrm rot="5400000">
            <a:off x="3200099" y="3775273"/>
            <a:ext cx="287339" cy="247706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467400" y="4187702"/>
            <a:ext cx="242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kern="1400" dirty="0">
                <a:solidFill>
                  <a:schemeClr val="bg1"/>
                </a:solidFill>
                <a:latin typeface="+mn-ea"/>
              </a:rPr>
              <a:t>OPEN/00:00</a:t>
            </a:r>
            <a:endParaRPr kumimoji="1" lang="ja-JP" altLang="en-US" sz="2000" b="1" kern="1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308328" y="4187702"/>
            <a:ext cx="242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kern="1400" dirty="0">
                <a:solidFill>
                  <a:schemeClr val="bg1"/>
                </a:solidFill>
                <a:latin typeface="+mn-ea"/>
              </a:rPr>
              <a:t>CLOSE/00:00</a:t>
            </a:r>
            <a:endParaRPr kumimoji="1" lang="ja-JP" altLang="en-US" sz="2000" b="1" kern="1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814001" y="5090147"/>
            <a:ext cx="2862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kern="1400" dirty="0">
                <a:solidFill>
                  <a:srgbClr val="001A60"/>
                </a:solidFill>
                <a:latin typeface="+mn-ea"/>
              </a:rPr>
              <a:t>前売り券好評発売中</a:t>
            </a:r>
            <a:r>
              <a:rPr kumimoji="1" lang="en-US" altLang="ja-JP" b="1" kern="1400" dirty="0">
                <a:solidFill>
                  <a:srgbClr val="001A60"/>
                </a:solidFill>
                <a:latin typeface="+mn-ea"/>
              </a:rPr>
              <a:t>!!</a:t>
            </a:r>
            <a:endParaRPr kumimoji="1" lang="ja-JP" altLang="en-US" b="1" kern="1400" dirty="0">
              <a:solidFill>
                <a:srgbClr val="001A60"/>
              </a:solidFill>
              <a:latin typeface="+mn-ea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866726" y="5557269"/>
            <a:ext cx="2862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kern="1400" dirty="0">
                <a:solidFill>
                  <a:srgbClr val="001A60"/>
                </a:solidFill>
                <a:latin typeface="+mn-ea"/>
              </a:rPr>
              <a:t>2</a:t>
            </a:r>
            <a:r>
              <a:rPr kumimoji="1" lang="ja-JP" altLang="en-US" b="1" kern="1400" dirty="0">
                <a:solidFill>
                  <a:srgbClr val="001A60"/>
                </a:solidFill>
                <a:latin typeface="+mn-ea"/>
              </a:rPr>
              <a:t>時間飲み放題</a:t>
            </a:r>
            <a:r>
              <a:rPr kumimoji="1" lang="en-US" altLang="ja-JP" b="1" kern="1400" dirty="0">
                <a:solidFill>
                  <a:srgbClr val="001A60"/>
                </a:solidFill>
                <a:latin typeface="+mn-ea"/>
              </a:rPr>
              <a:t>+</a:t>
            </a:r>
            <a:r>
              <a:rPr kumimoji="1" lang="ja-JP" altLang="en-US" b="1" kern="1400" dirty="0">
                <a:solidFill>
                  <a:srgbClr val="001A60"/>
                </a:solidFill>
                <a:latin typeface="+mn-ea"/>
              </a:rPr>
              <a:t>食べ放題</a:t>
            </a:r>
            <a:endParaRPr kumimoji="1" lang="en-US" altLang="ja-JP" b="1" kern="1400" dirty="0">
              <a:solidFill>
                <a:srgbClr val="001A60"/>
              </a:solidFill>
              <a:latin typeface="+mn-ea"/>
            </a:endParaRPr>
          </a:p>
        </p:txBody>
      </p:sp>
      <p:sp>
        <p:nvSpPr>
          <p:cNvPr id="16" name="星: 5 pt 15"/>
          <p:cNvSpPr/>
          <p:nvPr/>
        </p:nvSpPr>
        <p:spPr>
          <a:xfrm>
            <a:off x="3661165" y="5635510"/>
            <a:ext cx="174944" cy="174944"/>
          </a:xfrm>
          <a:prstGeom prst="star5">
            <a:avLst/>
          </a:prstGeom>
          <a:solidFill>
            <a:srgbClr val="011F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星: 5 pt 26"/>
          <p:cNvSpPr/>
          <p:nvPr/>
        </p:nvSpPr>
        <p:spPr>
          <a:xfrm>
            <a:off x="670315" y="5635510"/>
            <a:ext cx="174944" cy="174944"/>
          </a:xfrm>
          <a:prstGeom prst="star5">
            <a:avLst/>
          </a:prstGeom>
          <a:solidFill>
            <a:srgbClr val="011F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814000" y="5870309"/>
            <a:ext cx="1598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kern="1400" dirty="0">
                <a:solidFill>
                  <a:srgbClr val="011F65"/>
                </a:solidFill>
                <a:latin typeface="+mn-ea"/>
              </a:rPr>
              <a:t>¥0,000</a:t>
            </a:r>
            <a:endParaRPr kumimoji="1" lang="ja-JP" altLang="en-US" sz="3200" b="1" kern="1400" dirty="0">
              <a:solidFill>
                <a:srgbClr val="011F65"/>
              </a:solidFill>
              <a:latin typeface="+mn-ea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85039" y="5921360"/>
            <a:ext cx="3484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kern="1400" dirty="0">
                <a:solidFill>
                  <a:srgbClr val="001A60"/>
                </a:solidFill>
                <a:latin typeface="+mn-ea"/>
              </a:rPr>
              <a:t>男性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426900" y="5870309"/>
            <a:ext cx="1598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kern="1400" dirty="0">
                <a:solidFill>
                  <a:srgbClr val="011F65"/>
                </a:solidFill>
                <a:latin typeface="+mn-ea"/>
              </a:rPr>
              <a:t>¥0,000</a:t>
            </a:r>
            <a:endParaRPr kumimoji="1" lang="ja-JP" altLang="en-US" sz="3200" b="1" kern="1400" dirty="0">
              <a:solidFill>
                <a:srgbClr val="011F65"/>
              </a:solidFill>
              <a:latin typeface="+mn-ea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2197940" y="5921360"/>
            <a:ext cx="317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kern="1400" dirty="0">
                <a:solidFill>
                  <a:srgbClr val="001A60"/>
                </a:solidFill>
                <a:latin typeface="+mn-ea"/>
              </a:rPr>
              <a:t>女性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736141" y="6328314"/>
            <a:ext cx="1230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kern="1400" dirty="0">
                <a:solidFill>
                  <a:srgbClr val="011F65"/>
                </a:solidFill>
                <a:latin typeface="+mn-ea"/>
              </a:rPr>
              <a:t>¥0,000</a:t>
            </a:r>
            <a:endParaRPr kumimoji="1" lang="ja-JP" altLang="en-US" sz="2400" b="1" kern="1400" dirty="0">
              <a:solidFill>
                <a:srgbClr val="011F65"/>
              </a:solidFill>
              <a:latin typeface="+mn-ea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598940" y="6365935"/>
            <a:ext cx="348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b="1" kern="1400" dirty="0">
                <a:solidFill>
                  <a:srgbClr val="001A60"/>
                </a:solidFill>
                <a:latin typeface="+mn-ea"/>
              </a:rPr>
              <a:t>小人</a:t>
            </a: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1757674" y="6427490"/>
            <a:ext cx="18225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b="1" kern="1400" dirty="0">
                <a:solidFill>
                  <a:srgbClr val="001A60"/>
                </a:solidFill>
                <a:latin typeface="+mn-ea"/>
              </a:rPr>
              <a:t>※</a:t>
            </a:r>
            <a:r>
              <a:rPr kumimoji="1" lang="ja-JP" altLang="en-US" sz="1000" b="1" kern="1400" dirty="0">
                <a:solidFill>
                  <a:srgbClr val="001A60"/>
                </a:solidFill>
                <a:latin typeface="+mn-ea"/>
              </a:rPr>
              <a:t>中学生までのお子様</a:t>
            </a:r>
          </a:p>
        </p:txBody>
      </p:sp>
      <p:sp>
        <p:nvSpPr>
          <p:cNvPr id="38" name="正方形/長方形 37"/>
          <p:cNvSpPr/>
          <p:nvPr/>
        </p:nvSpPr>
        <p:spPr>
          <a:xfrm rot="5400000">
            <a:off x="387868" y="7309658"/>
            <a:ext cx="1623983" cy="131502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sp>
        <p:nvSpPr>
          <p:cNvPr id="39" name="正方形/長方形 38"/>
          <p:cNvSpPr/>
          <p:nvPr/>
        </p:nvSpPr>
        <p:spPr>
          <a:xfrm rot="5400000">
            <a:off x="1881388" y="7309659"/>
            <a:ext cx="1623983" cy="131502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テキスト ボックス 19"/>
          <p:cNvSpPr txBox="1"/>
          <p:nvPr/>
        </p:nvSpPr>
        <p:spPr>
          <a:xfrm>
            <a:off x="429300" y="9079824"/>
            <a:ext cx="2656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kern="1400" dirty="0">
                <a:solidFill>
                  <a:schemeClr val="bg1"/>
                </a:solidFill>
                <a:latin typeface="+mn-ea"/>
              </a:rPr>
              <a:t>サンプルの飲食店名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31918" y="9457074"/>
            <a:ext cx="4394381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100" dirty="0">
                <a:solidFill>
                  <a:schemeClr val="bg1"/>
                </a:solidFill>
                <a:latin typeface="+mn-ea"/>
              </a:rPr>
              <a:t>〒</a:t>
            </a:r>
            <a:r>
              <a:rPr kumimoji="1" lang="en-US" altLang="ja-JP" sz="1100" dirty="0">
                <a:solidFill>
                  <a:schemeClr val="bg1"/>
                </a:solidFill>
                <a:latin typeface="+mn-ea"/>
              </a:rPr>
              <a:t>000-0000</a:t>
            </a:r>
            <a:r>
              <a:rPr kumimoji="1" lang="ja-JP" altLang="en-US" sz="1100" dirty="0">
                <a:solidFill>
                  <a:schemeClr val="bg1"/>
                </a:solidFill>
                <a:latin typeface="+mn-ea"/>
              </a:rPr>
              <a:t> 〇〇県〇〇市〇〇区</a:t>
            </a:r>
            <a:r>
              <a:rPr kumimoji="1" lang="en-US" altLang="ja-JP" sz="1100" dirty="0">
                <a:solidFill>
                  <a:schemeClr val="bg1"/>
                </a:solidFill>
                <a:latin typeface="+mn-ea"/>
              </a:rPr>
              <a:t>000-000</a:t>
            </a:r>
          </a:p>
          <a:p>
            <a:pPr>
              <a:lnSpc>
                <a:spcPct val="150000"/>
              </a:lnSpc>
            </a:pPr>
            <a:r>
              <a:rPr kumimoji="1" lang="en-US" altLang="ja-JP" sz="1100" dirty="0">
                <a:solidFill>
                  <a:schemeClr val="bg1"/>
                </a:solidFill>
                <a:latin typeface="+mn-ea"/>
              </a:rPr>
              <a:t>TEL:0000-000-00000</a:t>
            </a:r>
          </a:p>
          <a:p>
            <a:pPr>
              <a:lnSpc>
                <a:spcPct val="150000"/>
              </a:lnSpc>
            </a:pPr>
            <a:r>
              <a:rPr kumimoji="1" lang="ja-JP" altLang="en-US" sz="1100" dirty="0">
                <a:solidFill>
                  <a:schemeClr val="bg1"/>
                </a:solidFill>
                <a:latin typeface="+mn-ea"/>
              </a:rPr>
              <a:t>営業時間］</a:t>
            </a:r>
            <a:r>
              <a:rPr kumimoji="1" lang="en-US" altLang="ja-JP" sz="1100" dirty="0">
                <a:solidFill>
                  <a:schemeClr val="bg1"/>
                </a:solidFill>
                <a:latin typeface="+mn-ea"/>
              </a:rPr>
              <a:t>00:00</a:t>
            </a:r>
            <a:r>
              <a:rPr kumimoji="1" lang="ja-JP" altLang="en-US" sz="1100" dirty="0">
                <a:solidFill>
                  <a:schemeClr val="bg1"/>
                </a:solidFill>
                <a:latin typeface="+mn-ea"/>
              </a:rPr>
              <a:t>～</a:t>
            </a:r>
            <a:r>
              <a:rPr kumimoji="1" lang="en-US" altLang="ja-JP" sz="1100" dirty="0">
                <a:solidFill>
                  <a:schemeClr val="bg1"/>
                </a:solidFill>
                <a:latin typeface="+mn-ea"/>
              </a:rPr>
              <a:t>00:00</a:t>
            </a:r>
            <a:r>
              <a:rPr kumimoji="1" lang="ja-JP" altLang="en-US" sz="1100" dirty="0">
                <a:solidFill>
                  <a:schemeClr val="bg1"/>
                </a:solidFill>
                <a:latin typeface="+mn-ea"/>
              </a:rPr>
              <a:t>　［定休日］〇曜日</a:t>
            </a:r>
            <a:endParaRPr kumimoji="1" lang="en-US" altLang="ja-JP" sz="1100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8308" y="4964609"/>
            <a:ext cx="3261367" cy="5727204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348" y="376792"/>
            <a:ext cx="4849378" cy="3145542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0348" y="836168"/>
            <a:ext cx="2151892" cy="3968504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393" y="4895383"/>
            <a:ext cx="3419863" cy="1908052"/>
          </a:xfrm>
          <a:prstGeom prst="rect">
            <a:avLst/>
          </a:prstGeom>
        </p:spPr>
      </p:pic>
      <p:sp>
        <p:nvSpPr>
          <p:cNvPr id="18" name="テキスト ボックス 17"/>
          <p:cNvSpPr txBox="1"/>
          <p:nvPr/>
        </p:nvSpPr>
        <p:spPr>
          <a:xfrm>
            <a:off x="467400" y="3655081"/>
            <a:ext cx="13899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kern="1400" dirty="0">
                <a:solidFill>
                  <a:schemeClr val="bg1"/>
                </a:solidFill>
                <a:latin typeface="+mn-ea"/>
              </a:rPr>
              <a:t>2017.</a:t>
            </a:r>
            <a:endParaRPr kumimoji="1" lang="ja-JP" altLang="en-US" sz="3200" b="1" kern="1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534048" y="3531654"/>
            <a:ext cx="20043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b="1" kern="1400" dirty="0">
                <a:solidFill>
                  <a:schemeClr val="bg1"/>
                </a:solidFill>
                <a:latin typeface="+mn-ea"/>
              </a:rPr>
              <a:t>00.00</a:t>
            </a:r>
            <a:endParaRPr kumimoji="1" lang="ja-JP" altLang="en-US" sz="4400" b="1" kern="1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467623" y="3531654"/>
            <a:ext cx="20043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b="1" kern="1400" dirty="0">
                <a:solidFill>
                  <a:schemeClr val="bg1"/>
                </a:solidFill>
                <a:latin typeface="+mn-ea"/>
              </a:rPr>
              <a:t>00.00</a:t>
            </a:r>
            <a:endParaRPr kumimoji="1" lang="ja-JP" altLang="en-US" sz="4400" b="1" kern="1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5" name="二等辺三角形 14"/>
          <p:cNvSpPr/>
          <p:nvPr/>
        </p:nvSpPr>
        <p:spPr>
          <a:xfrm rot="5400000">
            <a:off x="3200099" y="3775273"/>
            <a:ext cx="287339" cy="247706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467400" y="4187702"/>
            <a:ext cx="242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kern="1400" dirty="0">
                <a:solidFill>
                  <a:schemeClr val="bg1"/>
                </a:solidFill>
                <a:latin typeface="+mn-ea"/>
              </a:rPr>
              <a:t>OPEN/00:00</a:t>
            </a:r>
            <a:endParaRPr kumimoji="1" lang="ja-JP" altLang="en-US" sz="2000" b="1" kern="1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308328" y="4187702"/>
            <a:ext cx="242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kern="1400" dirty="0">
                <a:solidFill>
                  <a:schemeClr val="bg1"/>
                </a:solidFill>
                <a:latin typeface="+mn-ea"/>
              </a:rPr>
              <a:t>CLOSE/00:00</a:t>
            </a:r>
            <a:endParaRPr kumimoji="1" lang="ja-JP" altLang="en-US" sz="2000" b="1" kern="1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814001" y="5090147"/>
            <a:ext cx="2862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kern="1400" dirty="0">
                <a:solidFill>
                  <a:srgbClr val="001A60"/>
                </a:solidFill>
                <a:latin typeface="+mn-ea"/>
              </a:rPr>
              <a:t>前売り券好評発売中</a:t>
            </a:r>
            <a:r>
              <a:rPr kumimoji="1" lang="en-US" altLang="ja-JP" b="1" kern="1400" dirty="0">
                <a:solidFill>
                  <a:srgbClr val="001A60"/>
                </a:solidFill>
                <a:latin typeface="+mn-ea"/>
              </a:rPr>
              <a:t>!!</a:t>
            </a:r>
            <a:endParaRPr kumimoji="1" lang="ja-JP" altLang="en-US" b="1" kern="1400" dirty="0">
              <a:solidFill>
                <a:srgbClr val="001A60"/>
              </a:solidFill>
              <a:latin typeface="+mn-ea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866726" y="5557269"/>
            <a:ext cx="2862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kern="1400" dirty="0">
                <a:solidFill>
                  <a:srgbClr val="001A60"/>
                </a:solidFill>
                <a:latin typeface="+mn-ea"/>
              </a:rPr>
              <a:t>2</a:t>
            </a:r>
            <a:r>
              <a:rPr kumimoji="1" lang="ja-JP" altLang="en-US" b="1" kern="1400" dirty="0">
                <a:solidFill>
                  <a:srgbClr val="001A60"/>
                </a:solidFill>
                <a:latin typeface="+mn-ea"/>
              </a:rPr>
              <a:t>時間飲み放題</a:t>
            </a:r>
            <a:r>
              <a:rPr kumimoji="1" lang="en-US" altLang="ja-JP" b="1" kern="1400" dirty="0">
                <a:solidFill>
                  <a:srgbClr val="001A60"/>
                </a:solidFill>
                <a:latin typeface="+mn-ea"/>
              </a:rPr>
              <a:t>+</a:t>
            </a:r>
            <a:r>
              <a:rPr kumimoji="1" lang="ja-JP" altLang="en-US" b="1" kern="1400" dirty="0">
                <a:solidFill>
                  <a:srgbClr val="001A60"/>
                </a:solidFill>
                <a:latin typeface="+mn-ea"/>
              </a:rPr>
              <a:t>食べ放題</a:t>
            </a:r>
            <a:endParaRPr kumimoji="1" lang="en-US" altLang="ja-JP" b="1" kern="1400" dirty="0">
              <a:solidFill>
                <a:srgbClr val="001A60"/>
              </a:solidFill>
              <a:latin typeface="+mn-ea"/>
            </a:endParaRPr>
          </a:p>
        </p:txBody>
      </p:sp>
      <p:sp>
        <p:nvSpPr>
          <p:cNvPr id="16" name="星: 5 pt 15"/>
          <p:cNvSpPr/>
          <p:nvPr/>
        </p:nvSpPr>
        <p:spPr>
          <a:xfrm>
            <a:off x="3661165" y="5635510"/>
            <a:ext cx="174944" cy="174944"/>
          </a:xfrm>
          <a:prstGeom prst="star5">
            <a:avLst/>
          </a:prstGeom>
          <a:solidFill>
            <a:srgbClr val="011F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星: 5 pt 26"/>
          <p:cNvSpPr/>
          <p:nvPr/>
        </p:nvSpPr>
        <p:spPr>
          <a:xfrm>
            <a:off x="670315" y="5635510"/>
            <a:ext cx="174944" cy="174944"/>
          </a:xfrm>
          <a:prstGeom prst="star5">
            <a:avLst/>
          </a:prstGeom>
          <a:solidFill>
            <a:srgbClr val="011F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814000" y="5870309"/>
            <a:ext cx="1598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kern="1400" dirty="0">
                <a:solidFill>
                  <a:srgbClr val="011F65"/>
                </a:solidFill>
                <a:latin typeface="+mn-ea"/>
              </a:rPr>
              <a:t>¥0,000</a:t>
            </a:r>
            <a:endParaRPr kumimoji="1" lang="ja-JP" altLang="en-US" sz="3200" b="1" kern="1400" dirty="0">
              <a:solidFill>
                <a:srgbClr val="011F65"/>
              </a:solidFill>
              <a:latin typeface="+mn-ea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85039" y="5921360"/>
            <a:ext cx="3484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kern="1400" dirty="0">
                <a:solidFill>
                  <a:srgbClr val="001A60"/>
                </a:solidFill>
                <a:latin typeface="+mn-ea"/>
              </a:rPr>
              <a:t>男性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426900" y="5870309"/>
            <a:ext cx="1598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kern="1400" dirty="0">
                <a:solidFill>
                  <a:srgbClr val="011F65"/>
                </a:solidFill>
                <a:latin typeface="+mn-ea"/>
              </a:rPr>
              <a:t>¥0,000</a:t>
            </a:r>
            <a:endParaRPr kumimoji="1" lang="ja-JP" altLang="en-US" sz="3200" b="1" kern="1400" dirty="0">
              <a:solidFill>
                <a:srgbClr val="011F65"/>
              </a:solidFill>
              <a:latin typeface="+mn-ea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2197940" y="5921360"/>
            <a:ext cx="317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kern="1400" dirty="0">
                <a:solidFill>
                  <a:srgbClr val="001A60"/>
                </a:solidFill>
                <a:latin typeface="+mn-ea"/>
              </a:rPr>
              <a:t>女性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736141" y="6328314"/>
            <a:ext cx="1230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kern="1400" dirty="0">
                <a:solidFill>
                  <a:srgbClr val="011F65"/>
                </a:solidFill>
                <a:latin typeface="+mn-ea"/>
              </a:rPr>
              <a:t>¥0,000</a:t>
            </a:r>
            <a:endParaRPr kumimoji="1" lang="ja-JP" altLang="en-US" sz="2400" b="1" kern="1400" dirty="0">
              <a:solidFill>
                <a:srgbClr val="011F65"/>
              </a:solidFill>
              <a:latin typeface="+mn-ea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598940" y="6365935"/>
            <a:ext cx="348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b="1" kern="1400" dirty="0">
                <a:solidFill>
                  <a:srgbClr val="001A60"/>
                </a:solidFill>
                <a:latin typeface="+mn-ea"/>
              </a:rPr>
              <a:t>小人</a:t>
            </a: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1757674" y="6427490"/>
            <a:ext cx="18225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b="1" kern="1400" dirty="0">
                <a:solidFill>
                  <a:srgbClr val="001A60"/>
                </a:solidFill>
                <a:latin typeface="+mn-ea"/>
              </a:rPr>
              <a:t>※</a:t>
            </a:r>
            <a:r>
              <a:rPr kumimoji="1" lang="ja-JP" altLang="en-US" sz="1000" b="1" kern="1400" dirty="0">
                <a:solidFill>
                  <a:srgbClr val="001A60"/>
                </a:solidFill>
                <a:latin typeface="+mn-ea"/>
              </a:rPr>
              <a:t>中学生までのお子様</a:t>
            </a:r>
          </a:p>
        </p:txBody>
      </p:sp>
      <p:sp>
        <p:nvSpPr>
          <p:cNvPr id="38" name="正方形/長方形 37"/>
          <p:cNvSpPr/>
          <p:nvPr/>
        </p:nvSpPr>
        <p:spPr>
          <a:xfrm rot="5400000">
            <a:off x="387868" y="7309658"/>
            <a:ext cx="1623983" cy="131502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sp>
        <p:nvSpPr>
          <p:cNvPr id="39" name="正方形/長方形 38"/>
          <p:cNvSpPr/>
          <p:nvPr/>
        </p:nvSpPr>
        <p:spPr>
          <a:xfrm rot="5400000">
            <a:off x="1881388" y="7309659"/>
            <a:ext cx="1623983" cy="131502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sp>
        <p:nvSpPr>
          <p:cNvPr id="32" name="正方形/長方形 31"/>
          <p:cNvSpPr/>
          <p:nvPr/>
        </p:nvSpPr>
        <p:spPr>
          <a:xfrm rot="10800000">
            <a:off x="0" y="0"/>
            <a:ext cx="7559675" cy="10691813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+mn-ea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525269" y="7171064"/>
            <a:ext cx="1332105" cy="1622043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写真を入れることができます</a:t>
            </a:r>
          </a:p>
        </p:txBody>
      </p:sp>
      <p:sp>
        <p:nvSpPr>
          <p:cNvPr id="41" name="正方形/長方形 40"/>
          <p:cNvSpPr/>
          <p:nvPr/>
        </p:nvSpPr>
        <p:spPr>
          <a:xfrm>
            <a:off x="2034755" y="7171064"/>
            <a:ext cx="1332105" cy="1622043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写真を入れることができます</a:t>
            </a:r>
          </a:p>
        </p:txBody>
      </p:sp>
      <p:sp>
        <p:nvSpPr>
          <p:cNvPr id="42" name="正方形/長方形 41"/>
          <p:cNvSpPr/>
          <p:nvPr/>
        </p:nvSpPr>
        <p:spPr>
          <a:xfrm>
            <a:off x="521557" y="9085111"/>
            <a:ext cx="2845303" cy="121433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文字の編集ができます</a:t>
            </a:r>
          </a:p>
        </p:txBody>
      </p:sp>
      <p:sp>
        <p:nvSpPr>
          <p:cNvPr id="43" name="正方形/長方形 42"/>
          <p:cNvSpPr/>
          <p:nvPr/>
        </p:nvSpPr>
        <p:spPr>
          <a:xfrm>
            <a:off x="521557" y="4989525"/>
            <a:ext cx="3504342" cy="178295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文字の編集ができます</a:t>
            </a:r>
          </a:p>
        </p:txBody>
      </p:sp>
      <p:sp>
        <p:nvSpPr>
          <p:cNvPr id="44" name="正方形/長方形 43"/>
          <p:cNvSpPr/>
          <p:nvPr/>
        </p:nvSpPr>
        <p:spPr>
          <a:xfrm>
            <a:off x="524912" y="485803"/>
            <a:ext cx="4866814" cy="298293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980" b="1" dirty="0">
                <a:latin typeface="+mn-ea"/>
              </a:rPr>
              <a:t>タイトルを</a:t>
            </a:r>
            <a:endParaRPr kumimoji="1" lang="en-US" altLang="ja-JP" sz="1980" b="1" dirty="0">
              <a:latin typeface="+mn-ea"/>
            </a:endParaRPr>
          </a:p>
          <a:p>
            <a:pPr algn="ctr"/>
            <a:r>
              <a:rPr kumimoji="1" lang="ja-JP" altLang="en-US" sz="1980" b="1" dirty="0">
                <a:latin typeface="+mn-ea"/>
              </a:rPr>
              <a:t>変更することが可能です</a:t>
            </a:r>
          </a:p>
        </p:txBody>
      </p:sp>
      <p:sp>
        <p:nvSpPr>
          <p:cNvPr id="45" name="正方形/長方形 44"/>
          <p:cNvSpPr/>
          <p:nvPr/>
        </p:nvSpPr>
        <p:spPr>
          <a:xfrm>
            <a:off x="521555" y="3667240"/>
            <a:ext cx="4471357" cy="91075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980" b="1" dirty="0">
                <a:latin typeface="+mn-ea"/>
              </a:rPr>
              <a:t>日付・時間を</a:t>
            </a:r>
            <a:endParaRPr kumimoji="1" lang="en-US" altLang="ja-JP" sz="1980" b="1" dirty="0">
              <a:latin typeface="+mn-ea"/>
            </a:endParaRPr>
          </a:p>
          <a:p>
            <a:pPr algn="ctr"/>
            <a:r>
              <a:rPr kumimoji="1" lang="ja-JP" altLang="en-US" sz="1980" b="1" dirty="0">
                <a:latin typeface="+mn-ea"/>
              </a:rPr>
              <a:t>変更することが可能です</a:t>
            </a:r>
          </a:p>
        </p:txBody>
      </p:sp>
    </p:spTree>
    <p:extLst>
      <p:ext uri="{BB962C8B-B14F-4D97-AF65-F5344CB8AC3E}">
        <p14:creationId xmlns:p14="http://schemas.microsoft.com/office/powerpoint/2010/main" val="1298632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720845" y="811603"/>
            <a:ext cx="6292545" cy="480365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45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45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276</TotalTime>
  <Words>292</Words>
  <Application>Microsoft Office PowerPoint</Application>
  <PresentationFormat>ユーザー設定</PresentationFormat>
  <Paragraphs>60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39</cp:revision>
  <dcterms:created xsi:type="dcterms:W3CDTF">2016-11-25T08:55:21Z</dcterms:created>
  <dcterms:modified xsi:type="dcterms:W3CDTF">2017-05-15T04:12:52Z</dcterms:modified>
</cp:coreProperties>
</file>