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4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410" y="94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5349667" cy="756719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699" y="1"/>
            <a:ext cx="5349667" cy="756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116613" y="6680322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latin typeface="+mn-ea"/>
              </a:rPr>
              <a:t>サンプルの飲食店名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5648" y="6959725"/>
            <a:ext cx="3107059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〒</a:t>
            </a:r>
            <a:r>
              <a:rPr kumimoji="1" lang="en-US" altLang="ja-JP" sz="778" dirty="0">
                <a:latin typeface="+mn-ea"/>
              </a:rPr>
              <a:t>000-0000</a:t>
            </a:r>
            <a:r>
              <a:rPr kumimoji="1" lang="ja-JP" altLang="en-US" sz="778" dirty="0">
                <a:latin typeface="+mn-ea"/>
              </a:rPr>
              <a:t> 〇〇県〇〇市〇〇区</a:t>
            </a:r>
            <a:r>
              <a:rPr kumimoji="1" lang="en-US" altLang="ja-JP" sz="778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「営業時間］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　［定休日］〇曜日</a:t>
            </a:r>
            <a:endParaRPr kumimoji="1" lang="en-US" altLang="ja-JP" sz="778" dirty="0">
              <a:latin typeface="+mn-ea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75" y="357955"/>
            <a:ext cx="1441760" cy="453647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012" y="668569"/>
            <a:ext cx="915916" cy="394167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62" y="497821"/>
            <a:ext cx="2338280" cy="4564495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31" y="3430105"/>
            <a:ext cx="1200389" cy="1687441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185418" y="5220456"/>
            <a:ext cx="1788740" cy="13562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479188" y="6680322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latin typeface="+mn-ea"/>
              </a:rPr>
              <a:t>サンプルの飲食店名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488223" y="6959725"/>
            <a:ext cx="3107059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〒</a:t>
            </a:r>
            <a:r>
              <a:rPr kumimoji="1" lang="en-US" altLang="ja-JP" sz="778" dirty="0">
                <a:latin typeface="+mn-ea"/>
              </a:rPr>
              <a:t>000-0000</a:t>
            </a:r>
            <a:r>
              <a:rPr kumimoji="1" lang="ja-JP" altLang="en-US" sz="778" dirty="0">
                <a:latin typeface="+mn-ea"/>
              </a:rPr>
              <a:t> 〇〇県〇〇市〇〇区</a:t>
            </a:r>
            <a:r>
              <a:rPr kumimoji="1" lang="en-US" altLang="ja-JP" sz="778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「営業時間］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　［定休日］〇曜日</a:t>
            </a:r>
            <a:endParaRPr kumimoji="1" lang="en-US" altLang="ja-JP" sz="778" dirty="0">
              <a:latin typeface="+mn-ea"/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550" y="357955"/>
            <a:ext cx="1441760" cy="4536478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587" y="668569"/>
            <a:ext cx="915916" cy="394167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637" y="497821"/>
            <a:ext cx="2338280" cy="4564495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506" y="3430105"/>
            <a:ext cx="1200389" cy="1687441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5547993" y="5220456"/>
            <a:ext cx="1788740" cy="13562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77824" y="6680322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latin typeface="+mn-ea"/>
              </a:rPr>
              <a:t>サンプルの飲食店名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6859" y="6959725"/>
            <a:ext cx="3107059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〒</a:t>
            </a:r>
            <a:r>
              <a:rPr kumimoji="1" lang="en-US" altLang="ja-JP" sz="778" dirty="0">
                <a:latin typeface="+mn-ea"/>
              </a:rPr>
              <a:t>000-0000</a:t>
            </a:r>
            <a:r>
              <a:rPr kumimoji="1" lang="ja-JP" altLang="en-US" sz="778" dirty="0">
                <a:latin typeface="+mn-ea"/>
              </a:rPr>
              <a:t> 〇〇県〇〇市〇〇区</a:t>
            </a:r>
            <a:r>
              <a:rPr kumimoji="1" lang="en-US" altLang="ja-JP" sz="778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「営業時間］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　［定休日］〇曜日</a:t>
            </a:r>
            <a:endParaRPr kumimoji="1" lang="en-US" altLang="ja-JP" sz="778" dirty="0">
              <a:latin typeface="+mn-ea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186" y="357955"/>
            <a:ext cx="1441760" cy="4536478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223" y="668569"/>
            <a:ext cx="915916" cy="3941672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273" y="497821"/>
            <a:ext cx="2338280" cy="4564495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42" y="3430105"/>
            <a:ext cx="1200389" cy="1687441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246629" y="5220456"/>
            <a:ext cx="1788740" cy="13562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526031" y="6680322"/>
            <a:ext cx="1878462" cy="309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b="1" kern="1400" dirty="0">
                <a:latin typeface="+mn-ea"/>
              </a:rPr>
              <a:t>サンプルの飲食店名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535066" y="6959725"/>
            <a:ext cx="3107059" cy="451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〒</a:t>
            </a:r>
            <a:r>
              <a:rPr kumimoji="1" lang="en-US" altLang="ja-JP" sz="778" dirty="0">
                <a:latin typeface="+mn-ea"/>
              </a:rPr>
              <a:t>000-0000</a:t>
            </a:r>
            <a:r>
              <a:rPr kumimoji="1" lang="ja-JP" altLang="en-US" sz="778" dirty="0">
                <a:latin typeface="+mn-ea"/>
              </a:rPr>
              <a:t> 〇〇県〇〇市〇〇区</a:t>
            </a:r>
            <a:r>
              <a:rPr kumimoji="1" lang="en-US" altLang="ja-JP" sz="778" dirty="0">
                <a:latin typeface="+mn-ea"/>
              </a:rPr>
              <a:t>000-000</a:t>
            </a:r>
            <a:r>
              <a:rPr kumimoji="1" lang="ja-JP" altLang="en-US" sz="778" dirty="0">
                <a:latin typeface="+mn-ea"/>
              </a:rPr>
              <a:t>　</a:t>
            </a:r>
            <a:r>
              <a:rPr kumimoji="1" lang="en-US" altLang="ja-JP" sz="778" dirty="0">
                <a:latin typeface="+mn-ea"/>
              </a:rPr>
              <a:t>TEL:0000-000-00000</a:t>
            </a:r>
          </a:p>
          <a:p>
            <a:pPr>
              <a:lnSpc>
                <a:spcPct val="150000"/>
              </a:lnSpc>
            </a:pPr>
            <a:r>
              <a:rPr kumimoji="1" lang="ja-JP" altLang="en-US" sz="778" dirty="0">
                <a:latin typeface="+mn-ea"/>
              </a:rPr>
              <a:t>「営業時間］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～</a:t>
            </a:r>
            <a:r>
              <a:rPr kumimoji="1" lang="en-US" altLang="ja-JP" sz="778" dirty="0">
                <a:latin typeface="+mn-ea"/>
              </a:rPr>
              <a:t>00:00</a:t>
            </a:r>
            <a:r>
              <a:rPr kumimoji="1" lang="ja-JP" altLang="en-US" sz="778" dirty="0">
                <a:latin typeface="+mn-ea"/>
              </a:rPr>
              <a:t>　［定休日］〇曜日</a:t>
            </a:r>
            <a:endParaRPr kumimoji="1" lang="en-US" altLang="ja-JP" sz="778" dirty="0">
              <a:latin typeface="+mn-ea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393" y="357955"/>
            <a:ext cx="1441760" cy="4536478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430" y="668569"/>
            <a:ext cx="915916" cy="3941672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480" y="497821"/>
            <a:ext cx="2338280" cy="4564495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349" y="3430105"/>
            <a:ext cx="1200389" cy="1687441"/>
          </a:xfrm>
          <a:prstGeom prst="rect">
            <a:avLst/>
          </a:prstGeom>
        </p:spPr>
      </p:pic>
      <p:sp>
        <p:nvSpPr>
          <p:cNvPr id="60" name="正方形/長方形 59"/>
          <p:cNvSpPr/>
          <p:nvPr/>
        </p:nvSpPr>
        <p:spPr>
          <a:xfrm>
            <a:off x="5594836" y="5220456"/>
            <a:ext cx="1788740" cy="13562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788273" y="417375"/>
            <a:ext cx="2285335" cy="46994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4177139" y="417375"/>
            <a:ext cx="888275" cy="46994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438142" y="3430105"/>
            <a:ext cx="1200389" cy="16866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149729" y="5244501"/>
            <a:ext cx="1986629" cy="133216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149729" y="6680321"/>
            <a:ext cx="3036612" cy="6735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7136480" y="417375"/>
            <a:ext cx="2285335" cy="46994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9525346" y="417375"/>
            <a:ext cx="888275" cy="469942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日付を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4" name="正方形/長方形 73"/>
          <p:cNvSpPr/>
          <p:nvPr/>
        </p:nvSpPr>
        <p:spPr>
          <a:xfrm>
            <a:off x="5786349" y="3430105"/>
            <a:ext cx="1200389" cy="168669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文字を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5497936" y="5244501"/>
            <a:ext cx="1986629" cy="133216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写真を入れることができます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5497936" y="6680321"/>
            <a:ext cx="3036612" cy="6735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252</Words>
  <Application>Microsoft Office PowerPoint</Application>
  <PresentationFormat>ユーザー設定</PresentationFormat>
  <Paragraphs>44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47</cp:revision>
  <dcterms:created xsi:type="dcterms:W3CDTF">2016-11-25T08:55:21Z</dcterms:created>
  <dcterms:modified xsi:type="dcterms:W3CDTF">2017-05-15T08:39:02Z</dcterms:modified>
</cp:coreProperties>
</file>