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F97"/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880" y="72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1500" y="9448124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latin typeface="+mn-ea"/>
              </a:rPr>
              <a:t>サンプル</a:t>
            </a:r>
            <a:r>
              <a:rPr kumimoji="1" lang="ja-JP" altLang="en-US" sz="2000" b="1" kern="1400" dirty="0" smtClean="0">
                <a:latin typeface="+mn-ea"/>
              </a:rPr>
              <a:t>の飲食店名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4278" y="9843291"/>
            <a:ext cx="43943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latin typeface="+mn-ea"/>
              </a:rPr>
              <a:t>〒</a:t>
            </a:r>
            <a:r>
              <a:rPr kumimoji="1" lang="en-US" altLang="ja-JP" sz="1100" dirty="0">
                <a:latin typeface="+mn-ea"/>
              </a:rPr>
              <a:t>000-0000</a:t>
            </a:r>
            <a:r>
              <a:rPr kumimoji="1" lang="ja-JP" altLang="en-US" sz="1100" dirty="0">
                <a:latin typeface="+mn-ea"/>
              </a:rPr>
              <a:t> 〇〇県〇〇市〇〇区</a:t>
            </a:r>
            <a:r>
              <a:rPr kumimoji="1" lang="en-US" altLang="ja-JP" sz="11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en-US" altLang="ja-JP" sz="1100" dirty="0" smtClean="0">
                <a:latin typeface="+mn-ea"/>
              </a:rPr>
              <a:t>TEL:0000-000-00000</a:t>
            </a:r>
            <a:endParaRPr kumimoji="1" lang="en-US" altLang="ja-JP" sz="11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100" dirty="0" smtClean="0">
                <a:latin typeface="+mn-ea"/>
              </a:rPr>
              <a:t>「営業時間］</a:t>
            </a:r>
            <a:r>
              <a:rPr kumimoji="1" lang="en-US" altLang="ja-JP" sz="1100" dirty="0" smtClean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～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100" dirty="0" smtClean="0">
                <a:latin typeface="+mn-ea"/>
              </a:rPr>
              <a:t>［定休日］〇</a:t>
            </a:r>
            <a:r>
              <a:rPr kumimoji="1" lang="ja-JP" altLang="en-US" sz="1100" dirty="0">
                <a:latin typeface="+mn-ea"/>
              </a:rPr>
              <a:t>曜日</a:t>
            </a:r>
            <a:endParaRPr kumimoji="1" lang="en-US" altLang="ja-JP" sz="1100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440" y="506264"/>
            <a:ext cx="2039112" cy="64160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902" y="945572"/>
            <a:ext cx="1295400" cy="55747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193" y="704080"/>
            <a:ext cx="3307080" cy="645566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74" y="4851273"/>
            <a:ext cx="1697736" cy="2386584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348813" y="7383404"/>
            <a:ext cx="2529854" cy="19181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1500" y="9448124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latin typeface="+mn-ea"/>
              </a:rPr>
              <a:t>サンプル</a:t>
            </a:r>
            <a:r>
              <a:rPr kumimoji="1" lang="ja-JP" altLang="en-US" sz="2000" b="1" kern="1400" dirty="0" smtClean="0">
                <a:latin typeface="+mn-ea"/>
              </a:rPr>
              <a:t>の飲食店名</a:t>
            </a:r>
            <a:endParaRPr kumimoji="1" lang="ja-JP" altLang="en-US" sz="2000" b="1" kern="1400" dirty="0"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4278" y="9843291"/>
            <a:ext cx="43943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latin typeface="+mn-ea"/>
              </a:rPr>
              <a:t>〒</a:t>
            </a:r>
            <a:r>
              <a:rPr kumimoji="1" lang="en-US" altLang="ja-JP" sz="1100" dirty="0">
                <a:latin typeface="+mn-ea"/>
              </a:rPr>
              <a:t>000-0000</a:t>
            </a:r>
            <a:r>
              <a:rPr kumimoji="1" lang="ja-JP" altLang="en-US" sz="1100" dirty="0">
                <a:latin typeface="+mn-ea"/>
              </a:rPr>
              <a:t> 〇〇県〇〇市〇〇区</a:t>
            </a:r>
            <a:r>
              <a:rPr kumimoji="1" lang="en-US" altLang="ja-JP" sz="11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en-US" altLang="ja-JP" sz="1100" dirty="0" smtClean="0">
                <a:latin typeface="+mn-ea"/>
              </a:rPr>
              <a:t>TEL:0000-000-00000</a:t>
            </a:r>
            <a:endParaRPr kumimoji="1" lang="en-US" altLang="ja-JP" sz="11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100" dirty="0" smtClean="0">
                <a:latin typeface="+mn-ea"/>
              </a:rPr>
              <a:t>「営業時間］</a:t>
            </a:r>
            <a:r>
              <a:rPr kumimoji="1" lang="en-US" altLang="ja-JP" sz="1100" dirty="0" smtClean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～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100" dirty="0" smtClean="0">
                <a:latin typeface="+mn-ea"/>
              </a:rPr>
              <a:t>［定休日］〇</a:t>
            </a:r>
            <a:r>
              <a:rPr kumimoji="1" lang="ja-JP" altLang="en-US" sz="1100" dirty="0">
                <a:latin typeface="+mn-ea"/>
              </a:rPr>
              <a:t>曜日</a:t>
            </a:r>
            <a:endParaRPr kumimoji="1" lang="en-US" altLang="ja-JP" sz="1100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440" y="506264"/>
            <a:ext cx="2039112" cy="64160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902" y="945572"/>
            <a:ext cx="1295400" cy="55747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193" y="704080"/>
            <a:ext cx="3307080" cy="645566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74" y="4851273"/>
            <a:ext cx="1697736" cy="2386584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348813" y="7383404"/>
            <a:ext cx="2529854" cy="19181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529193" y="590303"/>
            <a:ext cx="3232199" cy="66464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907819" y="590303"/>
            <a:ext cx="1256306" cy="66464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 smtClean="0">
                <a:latin typeface="+mn-ea"/>
              </a:rPr>
              <a:t>日付を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19674" y="4851273"/>
            <a:ext cx="1697736" cy="238552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 smtClean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11765" y="7417412"/>
            <a:ext cx="2809732" cy="18841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11765" y="9448124"/>
            <a:ext cx="4294746" cy="9526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197</Words>
  <Application>Microsoft Macintosh PowerPoint</Application>
  <PresentationFormat>ユーザー設定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Calibri</vt:lpstr>
      <vt:lpstr>Calibri Light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吉田愛</cp:lastModifiedBy>
  <cp:revision>37</cp:revision>
  <dcterms:created xsi:type="dcterms:W3CDTF">2016-11-25T08:55:21Z</dcterms:created>
  <dcterms:modified xsi:type="dcterms:W3CDTF">2017-05-12T09:15:44Z</dcterms:modified>
</cp:coreProperties>
</file>