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F97"/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2502" y="10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75" y="-100286"/>
            <a:ext cx="7770347" cy="1090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4663568" y="7397883"/>
            <a:ext cx="233308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800" dirty="0">
                <a:latin typeface="+mn-ea"/>
              </a:rPr>
              <a:t>年齢・経験は不問！学業と両立したい学生さんや、子育ての合間に短時間で勤務したい主婦の方も、空いた時間に働いてみませんか。</a:t>
            </a:r>
            <a:r>
              <a:rPr lang="en-US" altLang="ja-JP" sz="800" dirty="0">
                <a:latin typeface="+mn-ea"/>
              </a:rPr>
              <a:t>4.5</a:t>
            </a:r>
            <a:r>
              <a:rPr lang="ja-JP" altLang="en-US" sz="800" dirty="0">
                <a:latin typeface="+mn-ea"/>
              </a:rPr>
              <a:t>時間以上の勤務ならまかない付きなので、食費も節約できますよ。店長をはじめ、アットホームな雰囲気のスタッフばかりなので、飲食店アルバイトの初心者さんも安心。もちろん希望次第で、社員登用制度あり。まずはお気軽にお問い合わせください。</a:t>
            </a:r>
            <a:endParaRPr lang="en-US" altLang="ja-JP" sz="800" dirty="0">
              <a:latin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00794" y="7475104"/>
            <a:ext cx="1891424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08438" y="9834061"/>
            <a:ext cx="2656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600" b="1" spc="-15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350127" y="9729977"/>
            <a:ext cx="439438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1200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1200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1400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1200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1200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12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2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2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200" dirty="0">
                <a:solidFill>
                  <a:schemeClr val="bg1"/>
                </a:solidFill>
                <a:latin typeface="+mn-ea"/>
              </a:rPr>
              <a:t>　定休日：〇曜日</a:t>
            </a:r>
            <a:endParaRPr kumimoji="1" lang="en-US" altLang="ja-JP" sz="12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73" y="485604"/>
            <a:ext cx="7144527" cy="549250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31" y="508254"/>
            <a:ext cx="6409957" cy="519075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94" y="1570692"/>
            <a:ext cx="1341123" cy="1237491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561321" y="6453248"/>
            <a:ext cx="697627" cy="246221"/>
            <a:chOff x="557511" y="6344663"/>
            <a:chExt cx="697627" cy="246221"/>
          </a:xfrm>
        </p:grpSpPr>
        <p:sp>
          <p:nvSpPr>
            <p:cNvPr id="15" name="正方形/長方形 14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57511" y="6344663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仕事内容</a:t>
              </a: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561321" y="6759754"/>
            <a:ext cx="697627" cy="246221"/>
            <a:chOff x="557511" y="6344663"/>
            <a:chExt cx="697627" cy="246221"/>
          </a:xfrm>
        </p:grpSpPr>
        <p:sp>
          <p:nvSpPr>
            <p:cNvPr id="23" name="正方形/長方形 22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57511" y="6344663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応募条件</a:t>
              </a: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561321" y="7066259"/>
            <a:ext cx="697627" cy="246221"/>
            <a:chOff x="557511" y="6344663"/>
            <a:chExt cx="697627" cy="246221"/>
          </a:xfrm>
        </p:grpSpPr>
        <p:sp>
          <p:nvSpPr>
            <p:cNvPr id="26" name="正方形/長方形 25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57511" y="6344663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勤務時間</a:t>
              </a: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3802249" y="6759754"/>
            <a:ext cx="697627" cy="246221"/>
            <a:chOff x="557511" y="6344663"/>
            <a:chExt cx="697627" cy="246221"/>
          </a:xfrm>
        </p:grpSpPr>
        <p:sp>
          <p:nvSpPr>
            <p:cNvPr id="32" name="正方形/長方形 31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557511" y="6344663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福利厚生</a:t>
              </a: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3838841" y="6453248"/>
            <a:ext cx="626745" cy="246221"/>
            <a:chOff x="3922661" y="7217457"/>
            <a:chExt cx="626745" cy="246221"/>
          </a:xfrm>
        </p:grpSpPr>
        <p:sp>
          <p:nvSpPr>
            <p:cNvPr id="35" name="正方形/長方形 34"/>
            <p:cNvSpPr/>
            <p:nvPr/>
          </p:nvSpPr>
          <p:spPr>
            <a:xfrm>
              <a:off x="3922661" y="7231982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3951339" y="7217457"/>
              <a:ext cx="5693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給　与</a:t>
              </a:r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>
            <a:off x="1258948" y="6451993"/>
            <a:ext cx="2236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+mn-ea"/>
              </a:rPr>
              <a:t>ホールスタッフ・キッチンスタッフ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258948" y="6760106"/>
            <a:ext cx="1505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>
                <a:latin typeface="+mn-ea"/>
              </a:rPr>
              <a:t>18</a:t>
            </a:r>
            <a:r>
              <a:rPr kumimoji="1" lang="ja-JP" altLang="en-US" sz="1000" b="1" dirty="0">
                <a:latin typeface="+mn-ea"/>
              </a:rPr>
              <a:t>歳</a:t>
            </a:r>
            <a:r>
              <a:rPr kumimoji="1" lang="en-US" altLang="ja-JP" sz="1000" b="1" dirty="0">
                <a:latin typeface="+mn-ea"/>
              </a:rPr>
              <a:t>〜45</a:t>
            </a:r>
            <a:r>
              <a:rPr kumimoji="1" lang="ja-JP" altLang="en-US" sz="1000" b="1" dirty="0">
                <a:latin typeface="+mn-ea"/>
              </a:rPr>
              <a:t>歳くらいまで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58948" y="7068219"/>
            <a:ext cx="3135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>
                <a:latin typeface="+mn-ea"/>
              </a:rPr>
              <a:t>11:00〜23:00</a:t>
            </a:r>
            <a:r>
              <a:rPr kumimoji="1" lang="ja-JP" altLang="en-US" sz="1000" b="1" dirty="0">
                <a:latin typeface="+mn-ea"/>
              </a:rPr>
              <a:t>（シフト制）</a:t>
            </a:r>
            <a:r>
              <a:rPr kumimoji="1" lang="en-US" altLang="ja-JP" sz="1000" b="1" dirty="0">
                <a:latin typeface="+mn-ea"/>
              </a:rPr>
              <a:t>※1</a:t>
            </a:r>
            <a:r>
              <a:rPr kumimoji="1" lang="ja-JP" altLang="en-US" sz="1000" b="1" dirty="0">
                <a:latin typeface="+mn-ea"/>
              </a:rPr>
              <a:t>日</a:t>
            </a:r>
            <a:r>
              <a:rPr kumimoji="1" lang="en-US" altLang="ja-JP" sz="1000" b="1" dirty="0">
                <a:latin typeface="+mn-ea"/>
              </a:rPr>
              <a:t>2h〜</a:t>
            </a:r>
            <a:r>
              <a:rPr kumimoji="1" lang="ja-JP" altLang="en-US" sz="1000" b="1" dirty="0" err="1">
                <a:latin typeface="+mn-ea"/>
              </a:rPr>
              <a:t>、</a:t>
            </a:r>
            <a:r>
              <a:rPr kumimoji="1" lang="ja-JP" altLang="en-US" sz="1000" b="1" dirty="0">
                <a:latin typeface="+mn-ea"/>
              </a:rPr>
              <a:t>週</a:t>
            </a:r>
            <a:r>
              <a:rPr kumimoji="1" lang="en-US" altLang="ja-JP" sz="1000" b="1" dirty="0">
                <a:latin typeface="+mn-ea"/>
              </a:rPr>
              <a:t>2</a:t>
            </a:r>
            <a:r>
              <a:rPr kumimoji="1" lang="ja-JP" altLang="en-US" sz="1000" b="1" dirty="0">
                <a:latin typeface="+mn-ea"/>
              </a:rPr>
              <a:t>日</a:t>
            </a:r>
            <a:r>
              <a:rPr kumimoji="1" lang="en-US" altLang="ja-JP" sz="1000" b="1" dirty="0">
                <a:latin typeface="+mn-ea"/>
              </a:rPr>
              <a:t>〜OK</a:t>
            </a:r>
            <a:endParaRPr kumimoji="1" lang="ja-JP" altLang="en-US" sz="1000" b="1" dirty="0">
              <a:latin typeface="+mn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460089" y="6451993"/>
            <a:ext cx="9188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+mn-ea"/>
              </a:rPr>
              <a:t>時給</a:t>
            </a:r>
            <a:r>
              <a:rPr kumimoji="1" lang="en-US" altLang="ja-JP" sz="1000" b="1" dirty="0">
                <a:latin typeface="+mn-ea"/>
              </a:rPr>
              <a:t>900</a:t>
            </a:r>
            <a:r>
              <a:rPr kumimoji="1" lang="ja-JP" altLang="en-US" sz="1000" b="1" dirty="0">
                <a:latin typeface="+mn-ea"/>
              </a:rPr>
              <a:t>円</a:t>
            </a:r>
            <a:r>
              <a:rPr kumimoji="1" lang="en-US" altLang="ja-JP" sz="1000" b="1" dirty="0">
                <a:latin typeface="+mn-ea"/>
              </a:rPr>
              <a:t>〜</a:t>
            </a:r>
            <a:endParaRPr kumimoji="1" lang="ja-JP" altLang="en-US" sz="1000" b="1" dirty="0">
              <a:latin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460089" y="6760106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1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交通費支給、制服貸与</a:t>
            </a:r>
            <a:endParaRPr kumimoji="1" lang="ja-JP" altLang="en-US" sz="10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728945" y="7475104"/>
            <a:ext cx="1891424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45" name="四角形: 角を丸くする 44"/>
          <p:cNvSpPr/>
          <p:nvPr/>
        </p:nvSpPr>
        <p:spPr>
          <a:xfrm>
            <a:off x="4082818" y="9233779"/>
            <a:ext cx="2822520" cy="27682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202699" y="9255280"/>
            <a:ext cx="2582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latin typeface="+mn-ea"/>
              </a:rPr>
              <a:t>詳しくは下記までお問合せください！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テキスト ボックス 65"/>
          <p:cNvSpPr txBox="1"/>
          <p:nvPr/>
        </p:nvSpPr>
        <p:spPr>
          <a:xfrm>
            <a:off x="4663568" y="7447362"/>
            <a:ext cx="2333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+mn-ea"/>
              </a:rPr>
              <a:t>年齢・経験は不問！学業と両立したい学生さんや、子育ての合間に短時間で勤務したい主婦の方も、空いた時間に働いてみませんか。</a:t>
            </a:r>
            <a:r>
              <a:rPr lang="en-US" altLang="ja-JP" sz="800" dirty="0">
                <a:latin typeface="+mn-ea"/>
              </a:rPr>
              <a:t>4.5</a:t>
            </a:r>
            <a:r>
              <a:rPr lang="ja-JP" altLang="en-US" sz="800" dirty="0">
                <a:latin typeface="+mn-ea"/>
              </a:rPr>
              <a:t>時間以上の勤務ならまかない付きなので、食費も節約できますよ。店長をはじめ、アットホームな雰囲気のスタッフばかりなので、飲食店アルバイトの初心者さんも安心。もちろん希望次第で、社員登用制度あり。まずはお気軽にお問い合わせください。</a:t>
            </a:r>
            <a:endParaRPr lang="en-US" altLang="ja-JP" sz="800" dirty="0">
              <a:latin typeface="+mn-ea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258948" y="6451993"/>
            <a:ext cx="2236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+mn-ea"/>
              </a:rPr>
              <a:t>ホールスタッフ・キッチンスタッフ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258948" y="6760106"/>
            <a:ext cx="1505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>
                <a:latin typeface="+mn-ea"/>
              </a:rPr>
              <a:t>18</a:t>
            </a:r>
            <a:r>
              <a:rPr kumimoji="1" lang="ja-JP" altLang="en-US" sz="1000" b="1" dirty="0">
                <a:latin typeface="+mn-ea"/>
              </a:rPr>
              <a:t>歳</a:t>
            </a:r>
            <a:r>
              <a:rPr kumimoji="1" lang="en-US" altLang="ja-JP" sz="1000" b="1" dirty="0">
                <a:latin typeface="+mn-ea"/>
              </a:rPr>
              <a:t>〜45</a:t>
            </a:r>
            <a:r>
              <a:rPr kumimoji="1" lang="ja-JP" altLang="en-US" sz="1000" b="1" dirty="0">
                <a:latin typeface="+mn-ea"/>
              </a:rPr>
              <a:t>歳くらいまで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258948" y="7068219"/>
            <a:ext cx="3135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>
                <a:latin typeface="+mn-ea"/>
              </a:rPr>
              <a:t>11:00〜23:00</a:t>
            </a:r>
            <a:r>
              <a:rPr kumimoji="1" lang="ja-JP" altLang="en-US" sz="1000" b="1" dirty="0">
                <a:latin typeface="+mn-ea"/>
              </a:rPr>
              <a:t>（シフト制）</a:t>
            </a:r>
            <a:r>
              <a:rPr kumimoji="1" lang="en-US" altLang="ja-JP" sz="1000" b="1" dirty="0">
                <a:latin typeface="+mn-ea"/>
              </a:rPr>
              <a:t>※1</a:t>
            </a:r>
            <a:r>
              <a:rPr kumimoji="1" lang="ja-JP" altLang="en-US" sz="1000" b="1" dirty="0">
                <a:latin typeface="+mn-ea"/>
              </a:rPr>
              <a:t>日</a:t>
            </a:r>
            <a:r>
              <a:rPr kumimoji="1" lang="en-US" altLang="ja-JP" sz="1000" b="1" dirty="0">
                <a:latin typeface="+mn-ea"/>
              </a:rPr>
              <a:t>2h〜</a:t>
            </a:r>
            <a:r>
              <a:rPr kumimoji="1" lang="ja-JP" altLang="en-US" sz="1000" b="1" dirty="0" err="1">
                <a:latin typeface="+mn-ea"/>
              </a:rPr>
              <a:t>、</a:t>
            </a:r>
            <a:r>
              <a:rPr kumimoji="1" lang="ja-JP" altLang="en-US" sz="1000" b="1" dirty="0">
                <a:latin typeface="+mn-ea"/>
              </a:rPr>
              <a:t>週</a:t>
            </a:r>
            <a:r>
              <a:rPr kumimoji="1" lang="en-US" altLang="ja-JP" sz="1000" b="1" dirty="0">
                <a:latin typeface="+mn-ea"/>
              </a:rPr>
              <a:t>2</a:t>
            </a:r>
            <a:r>
              <a:rPr kumimoji="1" lang="ja-JP" altLang="en-US" sz="1000" b="1" dirty="0">
                <a:latin typeface="+mn-ea"/>
              </a:rPr>
              <a:t>日</a:t>
            </a:r>
            <a:r>
              <a:rPr kumimoji="1" lang="en-US" altLang="ja-JP" sz="1000" b="1" dirty="0">
                <a:latin typeface="+mn-ea"/>
              </a:rPr>
              <a:t>〜OK</a:t>
            </a:r>
            <a:endParaRPr kumimoji="1" lang="ja-JP" altLang="en-US" sz="1000" b="1" dirty="0">
              <a:latin typeface="+mn-ea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460089" y="6451993"/>
            <a:ext cx="9188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+mn-ea"/>
              </a:rPr>
              <a:t>時給</a:t>
            </a:r>
            <a:r>
              <a:rPr kumimoji="1" lang="en-US" altLang="ja-JP" sz="1000" b="1" dirty="0">
                <a:latin typeface="+mn-ea"/>
              </a:rPr>
              <a:t>900</a:t>
            </a:r>
            <a:r>
              <a:rPr kumimoji="1" lang="ja-JP" altLang="en-US" sz="1000" b="1" dirty="0">
                <a:latin typeface="+mn-ea"/>
              </a:rPr>
              <a:t>円</a:t>
            </a:r>
            <a:r>
              <a:rPr kumimoji="1" lang="en-US" altLang="ja-JP" sz="1000" b="1" dirty="0">
                <a:latin typeface="+mn-ea"/>
              </a:rPr>
              <a:t>〜</a:t>
            </a:r>
            <a:endParaRPr kumimoji="1" lang="ja-JP" altLang="en-US" sz="1000" b="1" dirty="0">
              <a:latin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460089" y="6760106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1000" b="1" dirty="0">
                <a:latin typeface="+mn-ea"/>
              </a:rPr>
              <a:t>交通費支給、制服貸与</a:t>
            </a:r>
            <a:endParaRPr kumimoji="1" lang="ja-JP" altLang="en-US" sz="1000" b="1" dirty="0">
              <a:latin typeface="+mn-ea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00794" y="7475104"/>
            <a:ext cx="1891424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008438" y="9834061"/>
            <a:ext cx="2656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600" b="1" spc="-15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50127" y="9729977"/>
            <a:ext cx="439438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1200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1200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1400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1200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1200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12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2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2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200" dirty="0">
                <a:solidFill>
                  <a:schemeClr val="bg1"/>
                </a:solidFill>
                <a:latin typeface="+mn-ea"/>
              </a:rPr>
              <a:t>　定休日：〇曜日</a:t>
            </a:r>
            <a:endParaRPr kumimoji="1" lang="en-US" altLang="ja-JP" sz="12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73" y="485604"/>
            <a:ext cx="7144527" cy="549250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31" y="508254"/>
            <a:ext cx="6409957" cy="519075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94" y="1570692"/>
            <a:ext cx="1341123" cy="1237491"/>
          </a:xfrm>
          <a:prstGeom prst="rect">
            <a:avLst/>
          </a:prstGeom>
        </p:spPr>
      </p:pic>
      <p:grpSp>
        <p:nvGrpSpPr>
          <p:cNvPr id="40" name="グループ化 39"/>
          <p:cNvGrpSpPr/>
          <p:nvPr/>
        </p:nvGrpSpPr>
        <p:grpSpPr>
          <a:xfrm>
            <a:off x="561321" y="6453248"/>
            <a:ext cx="697627" cy="246221"/>
            <a:chOff x="557511" y="6344663"/>
            <a:chExt cx="697627" cy="246221"/>
          </a:xfrm>
        </p:grpSpPr>
        <p:sp>
          <p:nvSpPr>
            <p:cNvPr id="41" name="正方形/長方形 40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57511" y="6344663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仕事内容</a:t>
              </a: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561321" y="6759754"/>
            <a:ext cx="697627" cy="246221"/>
            <a:chOff x="557511" y="6344663"/>
            <a:chExt cx="697627" cy="246221"/>
          </a:xfrm>
        </p:grpSpPr>
        <p:sp>
          <p:nvSpPr>
            <p:cNvPr id="44" name="正方形/長方形 43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557511" y="6344663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応募条件</a:t>
              </a: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561321" y="7066259"/>
            <a:ext cx="697627" cy="246221"/>
            <a:chOff x="557511" y="6344663"/>
            <a:chExt cx="697627" cy="246221"/>
          </a:xfrm>
        </p:grpSpPr>
        <p:sp>
          <p:nvSpPr>
            <p:cNvPr id="47" name="正方形/長方形 46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557511" y="6344663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勤務時間</a:t>
              </a: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02249" y="6759754"/>
            <a:ext cx="697627" cy="246221"/>
            <a:chOff x="557511" y="6344663"/>
            <a:chExt cx="697627" cy="246221"/>
          </a:xfrm>
        </p:grpSpPr>
        <p:sp>
          <p:nvSpPr>
            <p:cNvPr id="50" name="正方形/長方形 49"/>
            <p:cNvSpPr/>
            <p:nvPr/>
          </p:nvSpPr>
          <p:spPr>
            <a:xfrm>
              <a:off x="592952" y="6359188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557511" y="6344663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福利厚生</a:t>
              </a: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3838841" y="6453248"/>
            <a:ext cx="626745" cy="246221"/>
            <a:chOff x="3922661" y="7217457"/>
            <a:chExt cx="626745" cy="246221"/>
          </a:xfrm>
        </p:grpSpPr>
        <p:sp>
          <p:nvSpPr>
            <p:cNvPr id="53" name="正方形/長方形 52"/>
            <p:cNvSpPr/>
            <p:nvPr/>
          </p:nvSpPr>
          <p:spPr>
            <a:xfrm>
              <a:off x="3922661" y="7231982"/>
              <a:ext cx="626745" cy="217170"/>
            </a:xfrm>
            <a:prstGeom prst="rect">
              <a:avLst/>
            </a:prstGeom>
            <a:solidFill>
              <a:srgbClr val="65BF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3951339" y="7217457"/>
              <a:ext cx="5693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b="1" dirty="0">
                  <a:solidFill>
                    <a:schemeClr val="bg1"/>
                  </a:solidFill>
                  <a:latin typeface="+mn-ea"/>
                </a:rPr>
                <a:t>給　与</a:t>
              </a:r>
            </a:p>
          </p:txBody>
        </p:sp>
      </p:grpSp>
      <p:sp>
        <p:nvSpPr>
          <p:cNvPr id="60" name="正方形/長方形 59"/>
          <p:cNvSpPr/>
          <p:nvPr/>
        </p:nvSpPr>
        <p:spPr>
          <a:xfrm>
            <a:off x="2728945" y="7475104"/>
            <a:ext cx="1891424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61" name="四角形: 角を丸くする 60"/>
          <p:cNvSpPr/>
          <p:nvPr/>
        </p:nvSpPr>
        <p:spPr>
          <a:xfrm>
            <a:off x="4082818" y="9233779"/>
            <a:ext cx="2822520" cy="27682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202699" y="9255280"/>
            <a:ext cx="2582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latin typeface="+mn-ea"/>
              </a:rPr>
              <a:t>詳しくは下記までお問合せください！</a:t>
            </a:r>
          </a:p>
        </p:txBody>
      </p:sp>
      <p:sp>
        <p:nvSpPr>
          <p:cNvPr id="26" name="正方形/長方形 25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96762" y="590303"/>
            <a:ext cx="6602820" cy="516899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61321" y="6290333"/>
            <a:ext cx="6638261" cy="10546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81299" y="7438394"/>
            <a:ext cx="1962814" cy="145493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06689" y="9614685"/>
            <a:ext cx="6398649" cy="70904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2699786" y="7438394"/>
            <a:ext cx="1962814" cy="145493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4803756" y="7438394"/>
            <a:ext cx="2395826" cy="145551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4015740" y="9227490"/>
            <a:ext cx="2889598" cy="3038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77730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</TotalTime>
  <Words>476</Words>
  <Application>Microsoft Office PowerPoint</Application>
  <PresentationFormat>ユーザー設定</PresentationFormat>
  <Paragraphs>56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新細明體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33</cp:revision>
  <dcterms:created xsi:type="dcterms:W3CDTF">2016-11-25T08:55:21Z</dcterms:created>
  <dcterms:modified xsi:type="dcterms:W3CDTF">2017-03-24T04:30:02Z</dcterms:modified>
</cp:coreProperties>
</file>