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38" y="16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798" y="-75062"/>
            <a:ext cx="5489135" cy="770992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094" y="-75062"/>
            <a:ext cx="5489135" cy="770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030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541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38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05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46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8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58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85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62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21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テキスト ボックス 63"/>
          <p:cNvSpPr txBox="1"/>
          <p:nvPr/>
        </p:nvSpPr>
        <p:spPr>
          <a:xfrm>
            <a:off x="640155" y="2470636"/>
            <a:ext cx="1326710" cy="1072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50876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46864" y="6910434"/>
            <a:ext cx="2159426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078046" y="6917290"/>
            <a:ext cx="2087659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128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128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62" y="3713321"/>
            <a:ext cx="968780" cy="446798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357" y="3713322"/>
            <a:ext cx="977372" cy="44679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77" y="5981858"/>
            <a:ext cx="1505797" cy="446798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111" y="5970194"/>
            <a:ext cx="1311415" cy="910874"/>
          </a:xfrm>
          <a:prstGeom prst="rect">
            <a:avLst/>
          </a:prstGeom>
        </p:spPr>
      </p:pic>
      <p:sp>
        <p:nvSpPr>
          <p:cNvPr id="72" name="テキスト ボックス 71"/>
          <p:cNvSpPr txBox="1"/>
          <p:nvPr/>
        </p:nvSpPr>
        <p:spPr>
          <a:xfrm>
            <a:off x="3862431" y="6917290"/>
            <a:ext cx="14652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73" name="直線コネクタ 72"/>
          <p:cNvCxnSpPr>
            <a:cxnSpLocks/>
          </p:cNvCxnSpPr>
          <p:nvPr/>
        </p:nvCxnSpPr>
        <p:spPr>
          <a:xfrm>
            <a:off x="3876142" y="6951570"/>
            <a:ext cx="0" cy="26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正方形/長方形 73"/>
          <p:cNvSpPr/>
          <p:nvPr/>
        </p:nvSpPr>
        <p:spPr>
          <a:xfrm>
            <a:off x="2875238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50876" y="5546218"/>
            <a:ext cx="1755414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857072" y="5546218"/>
            <a:ext cx="1737968" cy="5175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50876" y="6422345"/>
            <a:ext cx="2704145" cy="3527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564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188264" y="6012065"/>
            <a:ext cx="2704145" cy="4610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13" y="879122"/>
            <a:ext cx="1862376" cy="2560499"/>
          </a:xfrm>
          <a:prstGeom prst="rect">
            <a:avLst/>
          </a:prstGeom>
        </p:spPr>
      </p:pic>
      <p:sp>
        <p:nvSpPr>
          <p:cNvPr id="80" name="テキスト ボックス 79"/>
          <p:cNvSpPr txBox="1"/>
          <p:nvPr/>
        </p:nvSpPr>
        <p:spPr>
          <a:xfrm>
            <a:off x="619358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846277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945580" y="2470636"/>
            <a:ext cx="1326710" cy="1072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5956301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552289" y="6910434"/>
            <a:ext cx="2159426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383471" y="6917290"/>
            <a:ext cx="2087659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128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128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86" name="図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087" y="3713321"/>
            <a:ext cx="968780" cy="446798"/>
          </a:xfrm>
          <a:prstGeom prst="rect">
            <a:avLst/>
          </a:prstGeom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782" y="3713322"/>
            <a:ext cx="977372" cy="446798"/>
          </a:xfrm>
          <a:prstGeom prst="rect">
            <a:avLst/>
          </a:prstGeom>
        </p:spPr>
      </p:pic>
      <p:pic>
        <p:nvPicPr>
          <p:cNvPr id="88" name="図 8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802" y="5981858"/>
            <a:ext cx="1505797" cy="446798"/>
          </a:xfrm>
          <a:prstGeom prst="rect">
            <a:avLst/>
          </a:prstGeom>
        </p:spPr>
      </p:pic>
      <p:pic>
        <p:nvPicPr>
          <p:cNvPr id="89" name="図 8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36" y="5970194"/>
            <a:ext cx="1311415" cy="910874"/>
          </a:xfrm>
          <a:prstGeom prst="rect">
            <a:avLst/>
          </a:prstGeom>
        </p:spPr>
      </p:pic>
      <p:sp>
        <p:nvSpPr>
          <p:cNvPr id="90" name="テキスト ボックス 89"/>
          <p:cNvSpPr txBox="1"/>
          <p:nvPr/>
        </p:nvSpPr>
        <p:spPr>
          <a:xfrm>
            <a:off x="9167856" y="6917290"/>
            <a:ext cx="14652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91" name="直線コネクタ 90"/>
          <p:cNvCxnSpPr>
            <a:cxnSpLocks/>
          </p:cNvCxnSpPr>
          <p:nvPr/>
        </p:nvCxnSpPr>
        <p:spPr>
          <a:xfrm>
            <a:off x="9181567" y="6951570"/>
            <a:ext cx="0" cy="26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正方形/長方形 91"/>
          <p:cNvSpPr/>
          <p:nvPr/>
        </p:nvSpPr>
        <p:spPr>
          <a:xfrm>
            <a:off x="8180663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956301" y="5546218"/>
            <a:ext cx="1755414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162497" y="5546218"/>
            <a:ext cx="1737968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956301" y="6422345"/>
            <a:ext cx="2704145" cy="3527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564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7493689" y="6012065"/>
            <a:ext cx="2704145" cy="4610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97" name="図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738" y="879122"/>
            <a:ext cx="1862376" cy="2560499"/>
          </a:xfrm>
          <a:prstGeom prst="rect">
            <a:avLst/>
          </a:prstGeom>
        </p:spPr>
      </p:pic>
      <p:sp>
        <p:nvSpPr>
          <p:cNvPr id="98" name="テキスト ボックス 97"/>
          <p:cNvSpPr txBox="1"/>
          <p:nvPr/>
        </p:nvSpPr>
        <p:spPr>
          <a:xfrm>
            <a:off x="5924783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8151702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テキスト ボックス 63"/>
          <p:cNvSpPr txBox="1"/>
          <p:nvPr/>
        </p:nvSpPr>
        <p:spPr>
          <a:xfrm>
            <a:off x="640155" y="2470636"/>
            <a:ext cx="1326710" cy="1072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50876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46864" y="6910434"/>
            <a:ext cx="2159426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078046" y="6917290"/>
            <a:ext cx="2087659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128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128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62" y="3713321"/>
            <a:ext cx="968780" cy="446798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357" y="3713322"/>
            <a:ext cx="977372" cy="44679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77" y="5981858"/>
            <a:ext cx="1505797" cy="446798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111" y="5970194"/>
            <a:ext cx="1311415" cy="910874"/>
          </a:xfrm>
          <a:prstGeom prst="rect">
            <a:avLst/>
          </a:prstGeom>
        </p:spPr>
      </p:pic>
      <p:sp>
        <p:nvSpPr>
          <p:cNvPr id="72" name="テキスト ボックス 71"/>
          <p:cNvSpPr txBox="1"/>
          <p:nvPr/>
        </p:nvSpPr>
        <p:spPr>
          <a:xfrm>
            <a:off x="3862431" y="6917290"/>
            <a:ext cx="14652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73" name="直線コネクタ 72"/>
          <p:cNvCxnSpPr>
            <a:cxnSpLocks/>
          </p:cNvCxnSpPr>
          <p:nvPr/>
        </p:nvCxnSpPr>
        <p:spPr>
          <a:xfrm>
            <a:off x="3876142" y="6951570"/>
            <a:ext cx="0" cy="26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正方形/長方形 73"/>
          <p:cNvSpPr/>
          <p:nvPr/>
        </p:nvSpPr>
        <p:spPr>
          <a:xfrm>
            <a:off x="2875238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50876" y="5546218"/>
            <a:ext cx="1755414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857072" y="5546218"/>
            <a:ext cx="1737968" cy="5175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50876" y="6422345"/>
            <a:ext cx="2704145" cy="3527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564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188264" y="6012065"/>
            <a:ext cx="2704145" cy="4610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13" y="879122"/>
            <a:ext cx="1862376" cy="2560499"/>
          </a:xfrm>
          <a:prstGeom prst="rect">
            <a:avLst/>
          </a:prstGeom>
        </p:spPr>
      </p:pic>
      <p:sp>
        <p:nvSpPr>
          <p:cNvPr id="80" name="テキスト ボックス 79"/>
          <p:cNvSpPr txBox="1"/>
          <p:nvPr/>
        </p:nvSpPr>
        <p:spPr>
          <a:xfrm>
            <a:off x="619358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846277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945580" y="2470636"/>
            <a:ext cx="1326710" cy="1072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5956301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552289" y="6910434"/>
            <a:ext cx="2159426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383471" y="6917290"/>
            <a:ext cx="2087659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7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128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128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86" name="図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087" y="3713321"/>
            <a:ext cx="968780" cy="446798"/>
          </a:xfrm>
          <a:prstGeom prst="rect">
            <a:avLst/>
          </a:prstGeom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782" y="3713322"/>
            <a:ext cx="977372" cy="446798"/>
          </a:xfrm>
          <a:prstGeom prst="rect">
            <a:avLst/>
          </a:prstGeom>
        </p:spPr>
      </p:pic>
      <p:pic>
        <p:nvPicPr>
          <p:cNvPr id="88" name="図 8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802" y="5981858"/>
            <a:ext cx="1505797" cy="446798"/>
          </a:xfrm>
          <a:prstGeom prst="rect">
            <a:avLst/>
          </a:prstGeom>
        </p:spPr>
      </p:pic>
      <p:pic>
        <p:nvPicPr>
          <p:cNvPr id="89" name="図 8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36" y="5970194"/>
            <a:ext cx="1311415" cy="910874"/>
          </a:xfrm>
          <a:prstGeom prst="rect">
            <a:avLst/>
          </a:prstGeom>
        </p:spPr>
      </p:pic>
      <p:sp>
        <p:nvSpPr>
          <p:cNvPr id="90" name="テキスト ボックス 89"/>
          <p:cNvSpPr txBox="1"/>
          <p:nvPr/>
        </p:nvSpPr>
        <p:spPr>
          <a:xfrm>
            <a:off x="9167856" y="6917290"/>
            <a:ext cx="14652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7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7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91" name="直線コネクタ 90"/>
          <p:cNvCxnSpPr>
            <a:cxnSpLocks/>
          </p:cNvCxnSpPr>
          <p:nvPr/>
        </p:nvCxnSpPr>
        <p:spPr>
          <a:xfrm>
            <a:off x="9181567" y="6951570"/>
            <a:ext cx="0" cy="26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正方形/長方形 91"/>
          <p:cNvSpPr/>
          <p:nvPr/>
        </p:nvSpPr>
        <p:spPr>
          <a:xfrm>
            <a:off x="8180663" y="4331315"/>
            <a:ext cx="1737968" cy="12134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956301" y="5546218"/>
            <a:ext cx="1755414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162497" y="5546218"/>
            <a:ext cx="1737968" cy="5216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6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634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956301" y="6422345"/>
            <a:ext cx="2704145" cy="3527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564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564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7493689" y="6012065"/>
            <a:ext cx="2704145" cy="4610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198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1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198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198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198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97" name="図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738" y="879122"/>
            <a:ext cx="1862376" cy="2560499"/>
          </a:xfrm>
          <a:prstGeom prst="rect">
            <a:avLst/>
          </a:prstGeom>
        </p:spPr>
      </p:pic>
      <p:sp>
        <p:nvSpPr>
          <p:cNvPr id="98" name="テキスト ボックス 97"/>
          <p:cNvSpPr txBox="1"/>
          <p:nvPr/>
        </p:nvSpPr>
        <p:spPr>
          <a:xfrm>
            <a:off x="5924783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8151702" y="4089227"/>
            <a:ext cx="1546341" cy="244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8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sz="8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sz="896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896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896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 rot="10800000">
            <a:off x="9258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676505" y="869627"/>
            <a:ext cx="2184672" cy="28071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630326" y="4307055"/>
            <a:ext cx="1821569" cy="12380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375547" y="2392545"/>
            <a:ext cx="1821569" cy="12344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622552" y="6111092"/>
            <a:ext cx="2730935" cy="6826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630326" y="5598279"/>
            <a:ext cx="1821569" cy="4191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849654" y="4307055"/>
            <a:ext cx="1821569" cy="12380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849654" y="5598278"/>
            <a:ext cx="1823549" cy="401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313470" y="6909901"/>
            <a:ext cx="4793943" cy="339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375547" y="3780398"/>
            <a:ext cx="1821569" cy="4416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676505" y="3780398"/>
            <a:ext cx="1821569" cy="4416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468979" y="6111092"/>
            <a:ext cx="1345638" cy="6826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50" name="正方形/長方形 49"/>
          <p:cNvSpPr/>
          <p:nvPr/>
        </p:nvSpPr>
        <p:spPr>
          <a:xfrm rot="10800000">
            <a:off x="5353045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020292" y="869627"/>
            <a:ext cx="2184672" cy="28071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974113" y="4307055"/>
            <a:ext cx="1821569" cy="12380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719334" y="2392545"/>
            <a:ext cx="1821569" cy="12344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5966339" y="6111092"/>
            <a:ext cx="2730935" cy="6826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5974113" y="5598279"/>
            <a:ext cx="1821569" cy="4191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8193441" y="4307055"/>
            <a:ext cx="1821569" cy="12380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8193441" y="5598278"/>
            <a:ext cx="1823549" cy="401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657257" y="6909901"/>
            <a:ext cx="4793943" cy="339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5719334" y="3780398"/>
            <a:ext cx="1821569" cy="4416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8020292" y="3780398"/>
            <a:ext cx="1821569" cy="4416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8812766" y="6111092"/>
            <a:ext cx="1345638" cy="6826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</TotalTime>
  <Words>1104</Words>
  <Application>Microsoft Office PowerPoint</Application>
  <PresentationFormat>ユーザー設定</PresentationFormat>
  <Paragraphs>92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40</cp:revision>
  <dcterms:created xsi:type="dcterms:W3CDTF">2016-11-25T08:55:21Z</dcterms:created>
  <dcterms:modified xsi:type="dcterms:W3CDTF">2017-03-24T07:03:29Z</dcterms:modified>
</cp:coreProperties>
</file>