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2502" y="10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0" y="-90761"/>
            <a:ext cx="7756769" cy="1088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985775" y="3488213"/>
            <a:ext cx="1805110" cy="15215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新たに仲間になったメンバーに「ようこそ！」の気持ちを込めて。とっておきのコースで、歓迎パーティをしてみませんか。おいしい料理とお酒を囲めば、あっという間に親睦が深まるはず。ぜひ皆様でご利用ください。</a:t>
            </a:r>
            <a:endParaRPr lang="en-US" altLang="ja-JP" sz="9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923561" y="6128426"/>
            <a:ext cx="2466092" cy="17217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0288" y="9788071"/>
            <a:ext cx="306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48645" y="9797799"/>
            <a:ext cx="296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kumimoji="1"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〇〇県〇〇市〇〇区</a:t>
            </a:r>
            <a:r>
              <a:rPr kumimoji="1"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endParaRPr kumimoji="1"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kumimoji="1" lang="en-US" altLang="ja-JP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TEL:0000-000-00000</a:t>
            </a:r>
            <a:endParaRPr kumimoji="1" lang="ja-JP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99" y="5251522"/>
            <a:ext cx="1374651" cy="63398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04" y="5251524"/>
            <a:ext cx="1386843" cy="63398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57" y="8470466"/>
            <a:ext cx="2136652" cy="63398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741" y="8453915"/>
            <a:ext cx="1860834" cy="1292486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5480600" y="9797799"/>
            <a:ext cx="2079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営業時間：</a:t>
            </a:r>
            <a:r>
              <a:rPr kumimoji="1"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</a:p>
          <a:p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定休日　：〇曜日</a:t>
            </a:r>
            <a:endParaRPr kumimoji="1"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27" name="直線コネクタ 26"/>
          <p:cNvCxnSpPr>
            <a:cxnSpLocks/>
          </p:cNvCxnSpPr>
          <p:nvPr/>
        </p:nvCxnSpPr>
        <p:spPr>
          <a:xfrm>
            <a:off x="5500056" y="9846439"/>
            <a:ext cx="0" cy="3822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4079822" y="6128426"/>
            <a:ext cx="2466092" cy="17217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23560" y="7852314"/>
            <a:ext cx="2490847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前菜、サラダ、お造り、揚げ物、メイン（肉料理）、ご飯もの、自家製デザート付きの全</a:t>
            </a:r>
            <a:r>
              <a:rPr lang="en-US" altLang="ja-JP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品。今なら幹事様</a:t>
            </a:r>
            <a:r>
              <a:rPr lang="en-US" altLang="ja-JP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名無料の特典もついてお得です。</a:t>
            </a:r>
            <a:endParaRPr lang="en-US" altLang="ja-JP" sz="9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54045" y="7852314"/>
            <a:ext cx="246609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前菜、サラダ、お造り、スープ、揚げ物、モツ鍋、〆の雑炊（または平打ち麺）、デザート付き。モツ鍋は、地元産の白味噌と豆乳で味つけしています。</a:t>
            </a:r>
            <a:endParaRPr lang="en-US" altLang="ja-JP" sz="9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923561" y="9095496"/>
            <a:ext cx="383705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ビール、ワイン（赤・白）、焼酎（芋・麦）、日本酒、梅酒・果実酒、ハイボール、サワー、カクテル、ノンアルコールビール、ソフトドリンクなど。コース注文なしでのご利用も可能です。</a:t>
            </a:r>
            <a:r>
              <a:rPr lang="en-US" altLang="ja-JP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</a:t>
            </a:r>
            <a:r>
              <a:rPr lang="ja-JP" altLang="en-US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en-US" altLang="ja-JP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杯ずつに限ります（グラス交換制）</a:t>
            </a:r>
            <a:endParaRPr lang="en-US" altLang="ja-JP" sz="800" b="1" spc="-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105039" y="8513328"/>
            <a:ext cx="3837050" cy="6155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en-US" altLang="ja-JP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</a:t>
            </a:r>
            <a:r>
              <a:rPr lang="ja-JP" alt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700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700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70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ja-JP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000</a:t>
            </a:r>
            <a:r>
              <a:rPr lang="ja-JP" alt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700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700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70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197" y="1229933"/>
            <a:ext cx="2642621" cy="3633223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878838" y="5784915"/>
            <a:ext cx="2194183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38727" y="5784915"/>
            <a:ext cx="2194183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985775" y="3488213"/>
            <a:ext cx="1805110" cy="15215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新たに仲間になったメンバーに「ようこそ！」の気持ちを込めて。とっておきのコースで、歓迎パーティをしてみませんか。おいしい料理とお酒を囲めば、あっという間に親睦が深まるはず。ぜひ皆様でご利用ください。</a:t>
            </a:r>
            <a:endParaRPr lang="en-US" altLang="ja-JP" sz="9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923560" y="7852314"/>
            <a:ext cx="2490847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前菜、サラダ、お造り、揚げ物、メイン（肉料理）、ご飯もの、自家製デザート付きの全</a:t>
            </a:r>
            <a:r>
              <a:rPr lang="en-US" altLang="ja-JP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品。今なら幹事様</a:t>
            </a:r>
            <a:r>
              <a:rPr lang="en-US" altLang="ja-JP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名無料の特典もついてお得です。</a:t>
            </a:r>
            <a:endParaRPr lang="en-US" altLang="ja-JP" sz="9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054045" y="7852314"/>
            <a:ext cx="246609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前菜、サラダ、お造り、スープ、揚げ物、モツ鍋、〆の雑炊（または平打ち麺）、デザート付き。モツ鍋は、地元産の白味噌と豆乳で味つけしています。</a:t>
            </a:r>
            <a:endParaRPr lang="en-US" altLang="ja-JP" sz="9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23561" y="9095496"/>
            <a:ext cx="383705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ビール、ワイン（赤・白）、焼酎（芋・麦）、日本酒、梅酒・果実酒、ハイボール、サワー、カクテル、ノンアルコールビール、ソフトドリンクなど。コース注文なしでのご利用も可能です。</a:t>
            </a:r>
            <a:r>
              <a:rPr lang="en-US" altLang="ja-JP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</a:t>
            </a:r>
            <a:r>
              <a:rPr lang="ja-JP" altLang="en-US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en-US" altLang="ja-JP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ja-JP" altLang="en-US" sz="8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杯ずつに限ります（グラス交換制）</a:t>
            </a:r>
            <a:endParaRPr lang="en-US" altLang="ja-JP" sz="800" b="1" spc="-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923561" y="6128426"/>
            <a:ext cx="2466092" cy="17217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0288" y="9788071"/>
            <a:ext cx="306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48645" y="9797799"/>
            <a:ext cx="296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kumimoji="1"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〇〇県〇〇市〇〇区</a:t>
            </a:r>
            <a:r>
              <a:rPr kumimoji="1"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endParaRPr kumimoji="1"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kumimoji="1" lang="en-US" altLang="ja-JP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TEL:0000-000-00000</a:t>
            </a:r>
            <a:endParaRPr kumimoji="1" lang="ja-JP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99" y="5251522"/>
            <a:ext cx="1374651" cy="63398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04" y="5251524"/>
            <a:ext cx="1386843" cy="63398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57" y="8470466"/>
            <a:ext cx="2136652" cy="63398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741" y="8453915"/>
            <a:ext cx="1860834" cy="1292486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5480600" y="9797799"/>
            <a:ext cx="2079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営業時間：</a:t>
            </a:r>
            <a:r>
              <a:rPr kumimoji="1"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00:00</a:t>
            </a:r>
          </a:p>
          <a:p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定休日　：〇曜日</a:t>
            </a:r>
            <a:endParaRPr kumimoji="1"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27" name="直線コネクタ 26"/>
          <p:cNvCxnSpPr>
            <a:cxnSpLocks/>
          </p:cNvCxnSpPr>
          <p:nvPr/>
        </p:nvCxnSpPr>
        <p:spPr>
          <a:xfrm>
            <a:off x="5500056" y="9846439"/>
            <a:ext cx="0" cy="3822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4079822" y="6128426"/>
            <a:ext cx="2466092" cy="17217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105039" y="8513328"/>
            <a:ext cx="3837050" cy="6155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en-US" altLang="ja-JP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</a:t>
            </a:r>
            <a:r>
              <a:rPr lang="ja-JP" alt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700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700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70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ja-JP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000</a:t>
            </a:r>
            <a:r>
              <a:rPr lang="ja-JP" alt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</a:t>
            </a:r>
            <a:r>
              <a:rPr lang="ja-JP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　</a:t>
            </a:r>
            <a:r>
              <a:rPr lang="en-US" altLang="ja-JP" sz="1700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sz="1700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sz="170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197" y="1229933"/>
            <a:ext cx="2642621" cy="3633223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878838" y="5784915"/>
            <a:ext cx="2194183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38727" y="5784915"/>
            <a:ext cx="2194183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お一人様</a:t>
            </a:r>
            <a:r>
              <a:rPr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+mn-ea"/>
              </a:rPr>
              <a:t>0,000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円</a:t>
            </a:r>
            <a:endParaRPr lang="en-US" altLang="ja-JP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 rot="10800000">
            <a:off x="7491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779837" y="1229933"/>
            <a:ext cx="3089829" cy="39701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885881" y="6091562"/>
            <a:ext cx="2576285" cy="175102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525541" y="3383828"/>
            <a:ext cx="2576285" cy="17458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874886" y="8643050"/>
            <a:ext cx="3862421" cy="9655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24725" y="6091562"/>
            <a:ext cx="2576285" cy="175102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37745" y="9772824"/>
            <a:ext cx="6780177" cy="4796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25541" y="5346699"/>
            <a:ext cx="2576285" cy="6321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779837" y="5346699"/>
            <a:ext cx="2576285" cy="6321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894620" y="8606706"/>
            <a:ext cx="2024165" cy="100185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885881" y="7917767"/>
            <a:ext cx="2576285" cy="5928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024725" y="7917767"/>
            <a:ext cx="2579085" cy="56746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3655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</TotalTime>
  <Words>623</Words>
  <Application>Microsoft Office PowerPoint</Application>
  <PresentationFormat>ユーザー設定</PresentationFormat>
  <Paragraphs>54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35</cp:revision>
  <dcterms:created xsi:type="dcterms:W3CDTF">2016-11-25T08:55:21Z</dcterms:created>
  <dcterms:modified xsi:type="dcterms:W3CDTF">2017-03-24T07:03:32Z</dcterms:modified>
</cp:coreProperties>
</file>