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75" d="100"/>
          <a:sy n="75" d="100"/>
        </p:scale>
        <p:origin x="3078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2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99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5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19"/>
            <a:ext cx="7559674" cy="534435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41776"/>
            <a:ext cx="7559674" cy="534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1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3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2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3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6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3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80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7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</p:spTree>
    <p:extLst>
      <p:ext uri="{BB962C8B-B14F-4D97-AF65-F5344CB8AC3E}">
        <p14:creationId xmlns:p14="http://schemas.microsoft.com/office/powerpoint/2010/main" val="15274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7559675" cy="5344354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158" y="429378"/>
            <a:ext cx="935314" cy="321972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4" y="2252708"/>
            <a:ext cx="6710984" cy="2614138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3505"/>
            <a:ext cx="7559675" cy="603395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4603260" y="429378"/>
            <a:ext cx="2609626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49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ちに待った桜のシーズンがやってきました。今年はランチやご宴会でも、お花見気分を満喫してみてはいかがでしょう。「お花見ご宴会コース」では、桜にちなんだ彩りいっぱいの料理をはじめ、春の味覚をふんだんに取り入れた品々をご用意しました。春満開のメニューでおもてなしいたします。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680816" y="194553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/>
          </a:p>
        </p:txBody>
      </p:sp>
      <p:sp>
        <p:nvSpPr>
          <p:cNvPr id="44" name="正方形/長方形 43"/>
          <p:cNvSpPr/>
          <p:nvPr/>
        </p:nvSpPr>
        <p:spPr>
          <a:xfrm>
            <a:off x="5944393" y="194553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778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4344" y="4949634"/>
            <a:ext cx="187846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26734" y="4971395"/>
            <a:ext cx="1502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99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55779" y="4993563"/>
            <a:ext cx="4728240" cy="212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353050"/>
            <a:ext cx="7559675" cy="5344354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158" y="5782428"/>
            <a:ext cx="935314" cy="3219721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4" y="7605758"/>
            <a:ext cx="6710984" cy="2614138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92585"/>
            <a:ext cx="7559675" cy="603395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4603260" y="5782428"/>
            <a:ext cx="2609626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49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ちに待った桜のシーズンがやってきました。今年はランチやご宴会でも、お花見気分を満喫してみてはいかがでしょう。「お花見ご宴会コース」では、桜にちなんだ彩りいっぱいの料理をはじめ、春の味覚をふんだんに取り入れた品々をご用意しました。春満開のメニューでおもてなしいたします。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680816" y="729858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/>
          </a:p>
        </p:txBody>
      </p:sp>
      <p:sp>
        <p:nvSpPr>
          <p:cNvPr id="54" name="正方形/長方形 53"/>
          <p:cNvSpPr/>
          <p:nvPr/>
        </p:nvSpPr>
        <p:spPr>
          <a:xfrm>
            <a:off x="5944393" y="729858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778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24344" y="10254556"/>
            <a:ext cx="187846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926734" y="10276317"/>
            <a:ext cx="1502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99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55779" y="10298485"/>
            <a:ext cx="4728240" cy="212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7559675" cy="5344354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158" y="429378"/>
            <a:ext cx="935314" cy="3219721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4" y="2252708"/>
            <a:ext cx="6710984" cy="261413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9535"/>
            <a:ext cx="7559675" cy="603395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4603260" y="429378"/>
            <a:ext cx="2609626" cy="1464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49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849" dirty="0">
              <a:solidFill>
                <a:srgbClr val="804E2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680816" y="194553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/>
          </a:p>
        </p:txBody>
      </p:sp>
      <p:sp>
        <p:nvSpPr>
          <p:cNvPr id="37" name="正方形/長方形 36"/>
          <p:cNvSpPr/>
          <p:nvPr/>
        </p:nvSpPr>
        <p:spPr>
          <a:xfrm>
            <a:off x="5944393" y="194553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778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24344" y="4949634"/>
            <a:ext cx="187846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926734" y="4971395"/>
            <a:ext cx="1502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99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55779" y="4993563"/>
            <a:ext cx="4728240" cy="212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sp>
        <p:nvSpPr>
          <p:cNvPr id="58" name="正方形/長方形 57"/>
          <p:cNvSpPr/>
          <p:nvPr/>
        </p:nvSpPr>
        <p:spPr>
          <a:xfrm rot="5400000">
            <a:off x="1112289" y="-1103312"/>
            <a:ext cx="535304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/>
          </a:p>
        </p:txBody>
      </p:sp>
      <p:sp>
        <p:nvSpPr>
          <p:cNvPr id="59" name="正方形/長方形 58"/>
          <p:cNvSpPr/>
          <p:nvPr/>
        </p:nvSpPr>
        <p:spPr>
          <a:xfrm>
            <a:off x="3399311" y="407616"/>
            <a:ext cx="759110" cy="32206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603260" y="407616"/>
            <a:ext cx="2532068" cy="14112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4626370" y="1961635"/>
            <a:ext cx="1170598" cy="105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5964732" y="1953587"/>
            <a:ext cx="1170598" cy="105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308344" y="4866846"/>
            <a:ext cx="6904542" cy="3870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353050"/>
            <a:ext cx="7559675" cy="5344354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158" y="5782428"/>
            <a:ext cx="935314" cy="3219721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4" y="7605758"/>
            <a:ext cx="6710984" cy="2614138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92585"/>
            <a:ext cx="7559675" cy="603395"/>
          </a:xfrm>
          <a:prstGeom prst="rect">
            <a:avLst/>
          </a:prstGeom>
        </p:spPr>
      </p:pic>
      <p:sp>
        <p:nvSpPr>
          <p:cNvPr id="68" name="テキスト ボックス 67"/>
          <p:cNvSpPr txBox="1"/>
          <p:nvPr/>
        </p:nvSpPr>
        <p:spPr>
          <a:xfrm>
            <a:off x="4603260" y="5782428"/>
            <a:ext cx="2609626" cy="1464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49" dirty="0">
                <a:solidFill>
                  <a:srgbClr val="804E2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  <a:endParaRPr lang="en-US" altLang="ja-JP" sz="849" dirty="0">
              <a:solidFill>
                <a:srgbClr val="804E2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680816" y="729858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/>
          </a:p>
        </p:txBody>
      </p:sp>
      <p:sp>
        <p:nvSpPr>
          <p:cNvPr id="70" name="正方形/長方形 69"/>
          <p:cNvSpPr/>
          <p:nvPr/>
        </p:nvSpPr>
        <p:spPr>
          <a:xfrm>
            <a:off x="5944393" y="7298589"/>
            <a:ext cx="1116152" cy="1074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778" b="1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24344" y="10302684"/>
            <a:ext cx="187846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926734" y="10324445"/>
            <a:ext cx="1502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endParaRPr kumimoji="1" lang="ja-JP" altLang="en-US" sz="99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255779" y="10346613"/>
            <a:ext cx="4728240" cy="212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定休日</a:t>
            </a:r>
            <a:r>
              <a:rPr kumimoji="1" lang="en-US" altLang="ja-JP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778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sp>
        <p:nvSpPr>
          <p:cNvPr id="74" name="正方形/長方形 73"/>
          <p:cNvSpPr/>
          <p:nvPr/>
        </p:nvSpPr>
        <p:spPr>
          <a:xfrm rot="5400000">
            <a:off x="1116270" y="4245758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/>
          </a:p>
        </p:txBody>
      </p:sp>
      <p:sp>
        <p:nvSpPr>
          <p:cNvPr id="75" name="正方形/長方形 74"/>
          <p:cNvSpPr/>
          <p:nvPr/>
        </p:nvSpPr>
        <p:spPr>
          <a:xfrm>
            <a:off x="3399311" y="5760666"/>
            <a:ext cx="759110" cy="32206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4603260" y="5760666"/>
            <a:ext cx="2532068" cy="14112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4626370" y="7314685"/>
            <a:ext cx="1170598" cy="105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5964732" y="7306637"/>
            <a:ext cx="1170598" cy="105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308344" y="10219896"/>
            <a:ext cx="6904542" cy="3870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714</TotalTime>
  <Words>548</Words>
  <Application>Microsoft Office PowerPoint</Application>
  <PresentationFormat>ユーザー設定</PresentationFormat>
  <Paragraphs>44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33</cp:revision>
  <cp:lastPrinted>2016-11-14T12:10:14Z</cp:lastPrinted>
  <dcterms:created xsi:type="dcterms:W3CDTF">2016-11-14T11:00:59Z</dcterms:created>
  <dcterms:modified xsi:type="dcterms:W3CDTF">2017-03-22T14:03:09Z</dcterms:modified>
</cp:coreProperties>
</file>