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0" r:id="rId3"/>
    <p:sldId id="257" r:id="rId4"/>
  </p:sldIdLst>
  <p:sldSz cx="10691813" cy="7559675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4E21"/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93941" autoAdjust="0"/>
  </p:normalViewPr>
  <p:slideViewPr>
    <p:cSldViewPr snapToGrid="0">
      <p:cViewPr varScale="1">
        <p:scale>
          <a:sx n="111" d="100"/>
          <a:sy n="111" d="100"/>
        </p:scale>
        <p:origin x="1408" y="208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660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691813" cy="755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585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03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3054"/>
            <a:ext cx="10691813" cy="7558636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186" y="610332"/>
            <a:ext cx="1322835" cy="4553721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59" y="3189108"/>
            <a:ext cx="9491491" cy="3697232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06280"/>
            <a:ext cx="10691813" cy="85339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510491" y="610332"/>
            <a:ext cx="3690851" cy="172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rgbClr val="804E2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ちに待った桜のシーズンがやってきました。今年はランチやご宴会でも、お花見気分を満喫してみてはいかがでしょう。「お花見ご宴会コース」では、桜にちなんだ彩りいっぱいの料理をはじめ、春の味覚をふんだんに取り入れた品々をご用意しました。春満開のメニューでおもてなしいたします。</a:t>
            </a:r>
            <a:endParaRPr lang="ja-JP" altLang="en-US" sz="1200" dirty="0">
              <a:solidFill>
                <a:srgbClr val="804E2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620180" y="2754671"/>
            <a:ext cx="1578598" cy="15193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10" name="正方形/長方形 9"/>
          <p:cNvSpPr/>
          <p:nvPr/>
        </p:nvSpPr>
        <p:spPr>
          <a:xfrm>
            <a:off x="8407285" y="2754671"/>
            <a:ext cx="1578598" cy="15193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1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0159" y="7003428"/>
            <a:ext cx="265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725022" y="7034205"/>
            <a:ext cx="2124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TEL:0000-000-0000</a:t>
            </a:r>
            <a:endParaRPr kumimoji="1" lang="ja-JP" altLang="en-US" sz="140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604719" y="7065559"/>
            <a:ext cx="66872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〇〇県〇〇市〇〇区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]00:00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定休日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〇曜日</a:t>
            </a:r>
          </a:p>
        </p:txBody>
      </p:sp>
    </p:spTree>
    <p:extLst>
      <p:ext uri="{BB962C8B-B14F-4D97-AF65-F5344CB8AC3E}">
        <p14:creationId xmlns:p14="http://schemas.microsoft.com/office/powerpoint/2010/main" val="349673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3054"/>
            <a:ext cx="10691813" cy="7558636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186" y="610332"/>
            <a:ext cx="1322835" cy="4553721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59" y="3189108"/>
            <a:ext cx="9491491" cy="3697232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06280"/>
            <a:ext cx="10691813" cy="853395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6510491" y="610332"/>
            <a:ext cx="36908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rgbClr val="804E2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</a:t>
            </a:r>
            <a:endParaRPr lang="en-US" altLang="ja-JP" sz="1200" dirty="0">
              <a:solidFill>
                <a:srgbClr val="804E2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620180" y="2754671"/>
            <a:ext cx="1578598" cy="15193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28" name="正方形/長方形 27"/>
          <p:cNvSpPr/>
          <p:nvPr/>
        </p:nvSpPr>
        <p:spPr>
          <a:xfrm>
            <a:off x="8407285" y="2754671"/>
            <a:ext cx="1578598" cy="15193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100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00159" y="7003428"/>
            <a:ext cx="265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725022" y="7034205"/>
            <a:ext cx="2124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TEL:0000-000-0000</a:t>
            </a:r>
            <a:endParaRPr kumimoji="1" lang="ja-JP" altLang="en-US" sz="140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604719" y="7065559"/>
            <a:ext cx="66872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〇〇県〇〇市〇〇区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]00:00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定休日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〇曜日</a:t>
            </a:r>
          </a:p>
        </p:txBody>
      </p:sp>
      <p:sp>
        <p:nvSpPr>
          <p:cNvPr id="32" name="正方形/長方形 31"/>
          <p:cNvSpPr/>
          <p:nvPr/>
        </p:nvSpPr>
        <p:spPr>
          <a:xfrm rot="5400000">
            <a:off x="1578765" y="-1563015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" name="正方形/長方形 32"/>
          <p:cNvSpPr/>
          <p:nvPr/>
        </p:nvSpPr>
        <p:spPr>
          <a:xfrm>
            <a:off x="4807720" y="579554"/>
            <a:ext cx="1073626" cy="455504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</a:t>
            </a:r>
            <a:endParaRPr kumimoji="1" lang="en-US" altLang="ja-JP" sz="198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変更することが可能です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6510491" y="579554"/>
            <a:ext cx="3581159" cy="199589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6543176" y="2777436"/>
            <a:ext cx="1655602" cy="149661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8436050" y="2766053"/>
            <a:ext cx="1655602" cy="149661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436098" y="6886339"/>
            <a:ext cx="9765244" cy="54745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029188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76850" y="546901"/>
            <a:ext cx="9810253" cy="64825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772</TotalTime>
  <Words>341</Words>
  <Application>Microsoft Macintosh PowerPoint</Application>
  <PresentationFormat>ユーザー設定</PresentationFormat>
  <Paragraphs>30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Calibri</vt:lpstr>
      <vt:lpstr>ＭＳ Ｐゴシック</vt:lpstr>
      <vt:lpstr>游ゴシック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yuta@8be.co.jp</cp:lastModifiedBy>
  <cp:revision>32</cp:revision>
  <cp:lastPrinted>2016-11-28T03:24:14Z</cp:lastPrinted>
  <dcterms:created xsi:type="dcterms:W3CDTF">2016-11-14T11:00:59Z</dcterms:created>
  <dcterms:modified xsi:type="dcterms:W3CDTF">2017-03-21T08:29:58Z</dcterms:modified>
</cp:coreProperties>
</file>