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 id="256" r:id="rId3"/>
    <p:sldId id="257" r:id="rId4"/>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userDrawn="1">
          <p15:clr>
            <a:srgbClr val="A4A3A4"/>
          </p15:clr>
        </p15:guide>
        <p15:guide id="2" pos="238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100"/>
    <a:srgbClr val="14A73C"/>
    <a:srgbClr val="14A83A"/>
    <a:srgbClr val="391F0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43" autoAdjust="0"/>
    <p:restoredTop sz="94660"/>
  </p:normalViewPr>
  <p:slideViewPr>
    <p:cSldViewPr snapToGrid="0" showGuides="1">
      <p:cViewPr>
        <p:scale>
          <a:sx n="95" d="100"/>
          <a:sy n="95" d="100"/>
        </p:scale>
        <p:origin x="3632" y="-488"/>
      </p:cViewPr>
      <p:guideLst>
        <p:guide orient="horz" pos="3368"/>
        <p:guide pos="23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ja-JP" altLang="en-US"/>
              <a:t>マスター タイトルの書式設定</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56C1568-192F-4506-B993-4A80345A62F1}" type="datetimeFigureOut">
              <a:rPr kumimoji="1" lang="ja-JP" altLang="en-US" smtClean="0"/>
              <a:t>2017/3/21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3658028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56C1568-192F-4506-B993-4A80345A62F1}" type="datetimeFigureOut">
              <a:rPr kumimoji="1" lang="ja-JP" altLang="en-US" smtClean="0"/>
              <a:t>2017/3/21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1323243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56C1568-192F-4506-B993-4A80345A62F1}" type="datetimeFigureOut">
              <a:rPr kumimoji="1" lang="ja-JP" altLang="en-US" smtClean="0"/>
              <a:t>2017/3/21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1963192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56C1568-192F-4506-B993-4A80345A62F1}" type="datetimeFigureOut">
              <a:rPr kumimoji="1" lang="ja-JP" altLang="en-US" smtClean="0"/>
              <a:t>2017/3/21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3351654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56C1568-192F-4506-B993-4A80345A62F1}" type="datetimeFigureOut">
              <a:rPr kumimoji="1" lang="ja-JP" altLang="en-US" smtClean="0"/>
              <a:t>2017/3/21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614615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56C1568-192F-4506-B993-4A80345A62F1}" type="datetimeFigureOut">
              <a:rPr kumimoji="1" lang="ja-JP" altLang="en-US" smtClean="0"/>
              <a:t>2017/3/21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2861508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4" name="Content Placeholder 3"/>
          <p:cNvSpPr>
            <a:spLocks noGrp="1"/>
          </p:cNvSpPr>
          <p:nvPr>
            <p:ph sz="half" idx="2"/>
          </p:nvPr>
        </p:nvSpPr>
        <p:spPr>
          <a:xfrm>
            <a:off x="520713" y="3905482"/>
            <a:ext cx="3198096"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6" name="Content Placeholder 5"/>
          <p:cNvSpPr>
            <a:spLocks noGrp="1"/>
          </p:cNvSpPr>
          <p:nvPr>
            <p:ph sz="quarter" idx="4"/>
          </p:nvPr>
        </p:nvSpPr>
        <p:spPr>
          <a:xfrm>
            <a:off x="3827086" y="3905482"/>
            <a:ext cx="3213847"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56C1568-192F-4506-B993-4A80345A62F1}" type="datetimeFigureOut">
              <a:rPr kumimoji="1" lang="ja-JP" altLang="en-US" smtClean="0"/>
              <a:t>2017/3/21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2152821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56C1568-192F-4506-B993-4A80345A62F1}" type="datetimeFigureOut">
              <a:rPr kumimoji="1" lang="ja-JP" altLang="en-US" smtClean="0"/>
              <a:t>2017/3/21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595661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6C1568-192F-4506-B993-4A80345A62F1}" type="datetimeFigureOut">
              <a:rPr kumimoji="1" lang="ja-JP" altLang="en-US" smtClean="0"/>
              <a:t>2017/3/21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2409043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56C1568-192F-4506-B993-4A80345A62F1}" type="datetimeFigureOut">
              <a:rPr kumimoji="1" lang="ja-JP" altLang="en-US" smtClean="0"/>
              <a:t>2017/3/21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1617835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ja-JP" altLang="en-US"/>
              <a:t>図を追加</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56C1568-192F-4506-B993-4A80345A62F1}" type="datetimeFigureOut">
              <a:rPr kumimoji="1" lang="ja-JP" altLang="en-US" smtClean="0"/>
              <a:t>2017/3/21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83705684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656C1568-192F-4506-B993-4A80345A62F1}" type="datetimeFigureOut">
              <a:rPr kumimoji="1" lang="ja-JP" altLang="en-US" smtClean="0"/>
              <a:t>2017/3/21</a:t>
            </a:fld>
            <a:endParaRPr kumimoji="1" lang="ja-JP"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24005484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 y="0"/>
            <a:ext cx="7558636" cy="10691813"/>
          </a:xfrm>
          <a:prstGeom prst="rect">
            <a:avLst/>
          </a:prstGeom>
        </p:spPr>
      </p:pic>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8" y="7762679"/>
            <a:ext cx="7552959" cy="2929134"/>
          </a:xfrm>
          <a:prstGeom prst="rect">
            <a:avLst/>
          </a:prstGeom>
        </p:spPr>
      </p:pic>
      <p:pic>
        <p:nvPicPr>
          <p:cNvPr id="7"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5159" y="0"/>
            <a:ext cx="6068580" cy="2548133"/>
          </a:xfrm>
          <a:prstGeom prst="rect">
            <a:avLst/>
          </a:prstGeom>
        </p:spPr>
      </p:pic>
      <p:pic>
        <p:nvPicPr>
          <p:cNvPr id="16" name="図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5860" y="688267"/>
            <a:ext cx="5647955" cy="4815850"/>
          </a:xfrm>
          <a:prstGeom prst="rect">
            <a:avLst/>
          </a:prstGeom>
        </p:spPr>
      </p:pic>
      <p:pic>
        <p:nvPicPr>
          <p:cNvPr id="10" name="図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11175" y="353563"/>
            <a:ext cx="3422911" cy="438913"/>
          </a:xfrm>
          <a:prstGeom prst="rect">
            <a:avLst/>
          </a:prstGeom>
        </p:spPr>
      </p:pic>
      <p:sp>
        <p:nvSpPr>
          <p:cNvPr id="18" name="正方形/長方形 17"/>
          <p:cNvSpPr/>
          <p:nvPr/>
        </p:nvSpPr>
        <p:spPr>
          <a:xfrm>
            <a:off x="3480210" y="8663324"/>
            <a:ext cx="2150569" cy="1219757"/>
          </a:xfrm>
          <a:prstGeom prst="rect">
            <a:avLst/>
          </a:prstGeom>
        </p:spPr>
        <p:txBody>
          <a:bodyPr vert="horz" wrap="square">
            <a:spAutoFit/>
          </a:bodyPr>
          <a:lstStyle/>
          <a:p>
            <a:pPr>
              <a:lnSpc>
                <a:spcPct val="150000"/>
              </a:lnSpc>
            </a:pPr>
            <a:r>
              <a:rPr kumimoji="1" lang="ja-JP" altLang="en-US" sz="1000" spc="100" dirty="0">
                <a:solidFill>
                  <a:schemeClr val="bg1"/>
                </a:solidFill>
                <a:latin typeface="Yu Gothic Medium" charset="-128"/>
                <a:ea typeface="Yu Gothic Medium" charset="-128"/>
                <a:cs typeface="Yu Gothic Medium" charset="-128"/>
              </a:rPr>
              <a:t>今年もカニのおいしい季節が到来！冬の旨みたっぷりの新鮮なカニを食べ放題で存分に堪能いただける、毎年大好評のイベントです。</a:t>
            </a:r>
            <a:endParaRPr kumimoji="1" lang="ja-JP" altLang="en-US" sz="1000" spc="100" dirty="0">
              <a:solidFill>
                <a:schemeClr val="bg1"/>
              </a:solidFill>
              <a:latin typeface="Yu Gothic Medium" charset="-128"/>
              <a:ea typeface="Yu Gothic Medium" charset="-128"/>
              <a:cs typeface="Yu Gothic Medium" charset="-128"/>
            </a:endParaRPr>
          </a:p>
        </p:txBody>
      </p:sp>
      <p:sp>
        <p:nvSpPr>
          <p:cNvPr id="19" name="正方形/長方形 18"/>
          <p:cNvSpPr/>
          <p:nvPr/>
        </p:nvSpPr>
        <p:spPr>
          <a:xfrm>
            <a:off x="5852616" y="8781447"/>
            <a:ext cx="1348284" cy="91581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b="1" dirty="0"/>
          </a:p>
        </p:txBody>
      </p:sp>
      <p:sp>
        <p:nvSpPr>
          <p:cNvPr id="20" name="テキスト ボックス 19"/>
          <p:cNvSpPr txBox="1"/>
          <p:nvPr/>
        </p:nvSpPr>
        <p:spPr>
          <a:xfrm>
            <a:off x="804411" y="9960530"/>
            <a:ext cx="2656749" cy="369332"/>
          </a:xfrm>
          <a:prstGeom prst="rect">
            <a:avLst/>
          </a:prstGeom>
          <a:noFill/>
        </p:spPr>
        <p:txBody>
          <a:bodyPr wrap="square" rtlCol="0">
            <a:spAutoFit/>
          </a:bodyPr>
          <a:lstStyle/>
          <a:p>
            <a:r>
              <a:rPr kumimoji="1" lang="ja-JP" altLang="en-US" b="1" dirty="0">
                <a:solidFill>
                  <a:schemeClr val="bg1"/>
                </a:solidFill>
                <a:latin typeface="游ゴシック" panose="020B0400000000000000" pitchFamily="50" charset="-128"/>
                <a:ea typeface="游ゴシック" panose="020B0400000000000000" pitchFamily="50" charset="-128"/>
              </a:rPr>
              <a:t>サンプルの飲食店</a:t>
            </a:r>
          </a:p>
        </p:txBody>
      </p:sp>
      <p:sp>
        <p:nvSpPr>
          <p:cNvPr id="22" name="テキスト ボックス 21"/>
          <p:cNvSpPr txBox="1"/>
          <p:nvPr/>
        </p:nvSpPr>
        <p:spPr>
          <a:xfrm>
            <a:off x="3004519" y="9907967"/>
            <a:ext cx="4377356" cy="600164"/>
          </a:xfrm>
          <a:prstGeom prst="rect">
            <a:avLst/>
          </a:prstGeom>
          <a:noFill/>
        </p:spPr>
        <p:txBody>
          <a:bodyPr wrap="square" rtlCol="0">
            <a:spAutoFit/>
          </a:bodyPr>
          <a:lstStyle/>
          <a:p>
            <a:pPr>
              <a:lnSpc>
                <a:spcPct val="150000"/>
              </a:lnSpc>
            </a:pPr>
            <a:r>
              <a:rPr kumimoji="1" lang="ja-JP" altLang="en-US" sz="1100" dirty="0">
                <a:solidFill>
                  <a:schemeClr val="bg1"/>
                </a:solidFill>
                <a:latin typeface="游ゴシック" panose="020B0400000000000000" pitchFamily="50" charset="-128"/>
                <a:ea typeface="游ゴシック" panose="020B0400000000000000" pitchFamily="50" charset="-128"/>
              </a:rPr>
              <a:t>〒</a:t>
            </a:r>
            <a:r>
              <a:rPr kumimoji="1" lang="en-US" altLang="ja-JP" sz="1100" dirty="0">
                <a:solidFill>
                  <a:schemeClr val="bg1"/>
                </a:solidFill>
                <a:latin typeface="游ゴシック" panose="020B0400000000000000" pitchFamily="50" charset="-128"/>
                <a:ea typeface="游ゴシック" panose="020B0400000000000000" pitchFamily="50" charset="-128"/>
              </a:rPr>
              <a:t>000-0000</a:t>
            </a:r>
            <a:r>
              <a:rPr kumimoji="1" lang="ja-JP" altLang="en-US" sz="1100" dirty="0">
                <a:solidFill>
                  <a:schemeClr val="bg1"/>
                </a:solidFill>
                <a:latin typeface="游ゴシック" panose="020B0400000000000000" pitchFamily="50" charset="-128"/>
                <a:ea typeface="游ゴシック" panose="020B0400000000000000" pitchFamily="50" charset="-128"/>
              </a:rPr>
              <a:t> 〇〇県〇〇市〇〇区</a:t>
            </a:r>
            <a:r>
              <a:rPr kumimoji="1" lang="en-US" altLang="ja-JP" sz="1100" dirty="0">
                <a:solidFill>
                  <a:schemeClr val="bg1"/>
                </a:solidFill>
                <a:latin typeface="游ゴシック" panose="020B0400000000000000" pitchFamily="50" charset="-128"/>
                <a:ea typeface="游ゴシック" panose="020B0400000000000000" pitchFamily="50" charset="-128"/>
              </a:rPr>
              <a:t>000-000</a:t>
            </a:r>
            <a:r>
              <a:rPr kumimoji="1" lang="ja-JP" altLang="en-US" sz="1100" dirty="0">
                <a:solidFill>
                  <a:schemeClr val="bg1"/>
                </a:solidFill>
                <a:latin typeface="游ゴシック" panose="020B0400000000000000" pitchFamily="50" charset="-128"/>
                <a:ea typeface="游ゴシック" panose="020B0400000000000000" pitchFamily="50" charset="-128"/>
              </a:rPr>
              <a:t>　</a:t>
            </a:r>
            <a:r>
              <a:rPr kumimoji="1" lang="en-US" altLang="ja-JP" sz="1100" dirty="0">
                <a:solidFill>
                  <a:schemeClr val="bg1"/>
                </a:solidFill>
                <a:latin typeface="游ゴシック" panose="020B0400000000000000" pitchFamily="50" charset="-128"/>
                <a:ea typeface="游ゴシック" panose="020B0400000000000000" pitchFamily="50" charset="-128"/>
              </a:rPr>
              <a:t>TEL:0000-000-0000</a:t>
            </a:r>
          </a:p>
          <a:p>
            <a:pPr>
              <a:lnSpc>
                <a:spcPct val="150000"/>
              </a:lnSpc>
            </a:pPr>
            <a:r>
              <a:rPr kumimoji="1" lang="en-US" altLang="ja-JP" sz="1100" dirty="0">
                <a:solidFill>
                  <a:schemeClr val="bg1"/>
                </a:solidFill>
                <a:latin typeface="游ゴシック" panose="020B0400000000000000" pitchFamily="50" charset="-128"/>
                <a:ea typeface="游ゴシック" panose="020B0400000000000000" pitchFamily="50" charset="-128"/>
              </a:rPr>
              <a:t>[</a:t>
            </a:r>
            <a:r>
              <a:rPr kumimoji="1" lang="ja-JP" altLang="en-US" sz="1100" dirty="0">
                <a:solidFill>
                  <a:schemeClr val="bg1"/>
                </a:solidFill>
                <a:latin typeface="游ゴシック" panose="020B0400000000000000" pitchFamily="50" charset="-128"/>
                <a:ea typeface="游ゴシック" panose="020B0400000000000000" pitchFamily="50" charset="-128"/>
              </a:rPr>
              <a:t>営業時間</a:t>
            </a:r>
            <a:r>
              <a:rPr kumimoji="1" lang="en-US" altLang="ja-JP" sz="1100" dirty="0">
                <a:solidFill>
                  <a:schemeClr val="bg1"/>
                </a:solidFill>
                <a:latin typeface="游ゴシック" panose="020B0400000000000000" pitchFamily="50" charset="-128"/>
                <a:ea typeface="游ゴシック" panose="020B0400000000000000" pitchFamily="50" charset="-128"/>
              </a:rPr>
              <a:t>]00:00</a:t>
            </a:r>
            <a:r>
              <a:rPr kumimoji="1" lang="ja-JP" altLang="en-US" sz="1100" dirty="0">
                <a:solidFill>
                  <a:schemeClr val="bg1"/>
                </a:solidFill>
                <a:latin typeface="游ゴシック" panose="020B0400000000000000" pitchFamily="50" charset="-128"/>
                <a:ea typeface="游ゴシック" panose="020B0400000000000000" pitchFamily="50" charset="-128"/>
              </a:rPr>
              <a:t>～</a:t>
            </a:r>
            <a:r>
              <a:rPr kumimoji="1" lang="en-US" altLang="ja-JP" sz="1100" dirty="0">
                <a:solidFill>
                  <a:schemeClr val="bg1"/>
                </a:solidFill>
                <a:latin typeface="游ゴシック" panose="020B0400000000000000" pitchFamily="50" charset="-128"/>
                <a:ea typeface="游ゴシック" panose="020B0400000000000000" pitchFamily="50" charset="-128"/>
              </a:rPr>
              <a:t>00:00</a:t>
            </a:r>
            <a:r>
              <a:rPr kumimoji="1" lang="ja-JP" altLang="en-US" sz="1100" dirty="0">
                <a:solidFill>
                  <a:schemeClr val="bg1"/>
                </a:solidFill>
                <a:latin typeface="游ゴシック" panose="020B0400000000000000" pitchFamily="50" charset="-128"/>
                <a:ea typeface="游ゴシック" panose="020B0400000000000000" pitchFamily="50" charset="-128"/>
              </a:rPr>
              <a:t>　</a:t>
            </a:r>
            <a:r>
              <a:rPr kumimoji="1" lang="en-US" altLang="ja-JP" sz="1100" dirty="0">
                <a:solidFill>
                  <a:schemeClr val="bg1"/>
                </a:solidFill>
                <a:latin typeface="游ゴシック" panose="020B0400000000000000" pitchFamily="50" charset="-128"/>
                <a:ea typeface="游ゴシック" panose="020B0400000000000000" pitchFamily="50" charset="-128"/>
              </a:rPr>
              <a:t>[</a:t>
            </a:r>
            <a:r>
              <a:rPr kumimoji="1" lang="ja-JP" altLang="en-US" sz="1100" dirty="0">
                <a:solidFill>
                  <a:schemeClr val="bg1"/>
                </a:solidFill>
                <a:latin typeface="游ゴシック" panose="020B0400000000000000" pitchFamily="50" charset="-128"/>
                <a:ea typeface="游ゴシック" panose="020B0400000000000000" pitchFamily="50" charset="-128"/>
              </a:rPr>
              <a:t>定休日</a:t>
            </a:r>
            <a:r>
              <a:rPr kumimoji="1" lang="en-US" altLang="ja-JP" sz="1100" dirty="0">
                <a:solidFill>
                  <a:schemeClr val="bg1"/>
                </a:solidFill>
                <a:latin typeface="游ゴシック" panose="020B0400000000000000" pitchFamily="50" charset="-128"/>
                <a:ea typeface="游ゴシック" panose="020B0400000000000000" pitchFamily="50" charset="-128"/>
              </a:rPr>
              <a:t>]</a:t>
            </a:r>
            <a:r>
              <a:rPr kumimoji="1" lang="ja-JP" altLang="en-US" sz="1100" dirty="0">
                <a:solidFill>
                  <a:schemeClr val="bg1"/>
                </a:solidFill>
                <a:latin typeface="游ゴシック" panose="020B0400000000000000" pitchFamily="50" charset="-128"/>
                <a:ea typeface="游ゴシック" panose="020B0400000000000000" pitchFamily="50" charset="-128"/>
              </a:rPr>
              <a:t>〇曜日</a:t>
            </a:r>
          </a:p>
        </p:txBody>
      </p:sp>
      <p:sp>
        <p:nvSpPr>
          <p:cNvPr id="23" name="テキスト ボックス 22"/>
          <p:cNvSpPr txBox="1"/>
          <p:nvPr/>
        </p:nvSpPr>
        <p:spPr>
          <a:xfrm>
            <a:off x="214849" y="9460079"/>
            <a:ext cx="3496326" cy="276999"/>
          </a:xfrm>
          <a:prstGeom prst="rect">
            <a:avLst/>
          </a:prstGeom>
          <a:noFill/>
        </p:spPr>
        <p:txBody>
          <a:bodyPr wrap="square" rtlCol="0">
            <a:spAutoFit/>
          </a:bodyPr>
          <a:lstStyle/>
          <a:p>
            <a:r>
              <a:rPr kumimoji="1" lang="ja-JP" altLang="en-US" sz="1200" b="1" dirty="0">
                <a:solidFill>
                  <a:schemeClr val="bg1"/>
                </a:solidFill>
                <a:latin typeface="游ゴシック" panose="020B0400000000000000" pitchFamily="50" charset="-128"/>
                <a:ea typeface="游ゴシック" panose="020B0400000000000000" pitchFamily="50" charset="-128"/>
              </a:rPr>
              <a:t>小学生 </a:t>
            </a:r>
            <a:r>
              <a:rPr kumimoji="1" lang="en-US" altLang="ja-JP" sz="1200" b="1" dirty="0">
                <a:solidFill>
                  <a:schemeClr val="bg1"/>
                </a:solidFill>
                <a:latin typeface="游ゴシック" panose="020B0400000000000000" pitchFamily="50" charset="-128"/>
                <a:ea typeface="游ゴシック" panose="020B0400000000000000" pitchFamily="50" charset="-128"/>
              </a:rPr>
              <a:t>0,000</a:t>
            </a:r>
            <a:r>
              <a:rPr kumimoji="1" lang="ja-JP" altLang="en-US" sz="1200" b="1" dirty="0">
                <a:solidFill>
                  <a:schemeClr val="bg1"/>
                </a:solidFill>
                <a:latin typeface="游ゴシック" panose="020B0400000000000000" pitchFamily="50" charset="-128"/>
                <a:ea typeface="游ゴシック" panose="020B0400000000000000" pitchFamily="50" charset="-128"/>
              </a:rPr>
              <a:t>円　幼児</a:t>
            </a:r>
            <a:r>
              <a:rPr kumimoji="1" lang="en-US" altLang="ja-JP" sz="1200" b="1" dirty="0">
                <a:solidFill>
                  <a:schemeClr val="bg1"/>
                </a:solidFill>
                <a:latin typeface="游ゴシック" panose="020B0400000000000000" pitchFamily="50" charset="-128"/>
                <a:ea typeface="游ゴシック" panose="020B0400000000000000" pitchFamily="50" charset="-128"/>
              </a:rPr>
              <a:t>(3</a:t>
            </a:r>
            <a:r>
              <a:rPr kumimoji="1" lang="ja-JP" altLang="en-US" sz="1200" b="1" dirty="0">
                <a:solidFill>
                  <a:schemeClr val="bg1"/>
                </a:solidFill>
                <a:latin typeface="游ゴシック" panose="020B0400000000000000" pitchFamily="50" charset="-128"/>
                <a:ea typeface="游ゴシック" panose="020B0400000000000000" pitchFamily="50" charset="-128"/>
              </a:rPr>
              <a:t>歳から</a:t>
            </a:r>
            <a:r>
              <a:rPr kumimoji="1" lang="en-US" altLang="ja-JP" sz="1200" b="1" dirty="0">
                <a:solidFill>
                  <a:schemeClr val="bg1"/>
                </a:solidFill>
                <a:latin typeface="游ゴシック" panose="020B0400000000000000" pitchFamily="50" charset="-128"/>
                <a:ea typeface="游ゴシック" panose="020B0400000000000000" pitchFamily="50" charset="-128"/>
              </a:rPr>
              <a:t>)0,000</a:t>
            </a:r>
            <a:r>
              <a:rPr kumimoji="1" lang="ja-JP" altLang="en-US" sz="1200" b="1" dirty="0">
                <a:solidFill>
                  <a:schemeClr val="bg1"/>
                </a:solidFill>
                <a:latin typeface="游ゴシック" panose="020B0400000000000000" pitchFamily="50" charset="-128"/>
                <a:ea typeface="游ゴシック" panose="020B0400000000000000" pitchFamily="50" charset="-128"/>
              </a:rPr>
              <a:t>円</a:t>
            </a:r>
          </a:p>
        </p:txBody>
      </p:sp>
      <p:sp>
        <p:nvSpPr>
          <p:cNvPr id="24" name="テキスト ボックス 23"/>
          <p:cNvSpPr txBox="1"/>
          <p:nvPr/>
        </p:nvSpPr>
        <p:spPr>
          <a:xfrm>
            <a:off x="215083" y="8913462"/>
            <a:ext cx="1194851" cy="369332"/>
          </a:xfrm>
          <a:prstGeom prst="rect">
            <a:avLst/>
          </a:prstGeom>
          <a:noFill/>
        </p:spPr>
        <p:txBody>
          <a:bodyPr wrap="square" rtlCol="0">
            <a:spAutoFit/>
          </a:bodyPr>
          <a:lstStyle/>
          <a:p>
            <a:pPr algn="ctr"/>
            <a:r>
              <a:rPr kumimoji="1" lang="ja-JP" altLang="en-US" b="1" dirty="0">
                <a:solidFill>
                  <a:srgbClr val="FEF100"/>
                </a:solidFill>
                <a:latin typeface="游ゴシック" panose="020B0400000000000000" pitchFamily="50" charset="-128"/>
                <a:ea typeface="游ゴシック" panose="020B0400000000000000" pitchFamily="50" charset="-128"/>
              </a:rPr>
              <a:t>お一人様</a:t>
            </a:r>
          </a:p>
        </p:txBody>
      </p:sp>
      <p:sp>
        <p:nvSpPr>
          <p:cNvPr id="25" name="テキスト ボックス 24"/>
          <p:cNvSpPr txBox="1"/>
          <p:nvPr/>
        </p:nvSpPr>
        <p:spPr>
          <a:xfrm>
            <a:off x="1332223" y="8692268"/>
            <a:ext cx="2235627" cy="830997"/>
          </a:xfrm>
          <a:prstGeom prst="rect">
            <a:avLst/>
          </a:prstGeom>
          <a:noFill/>
        </p:spPr>
        <p:txBody>
          <a:bodyPr wrap="square" rtlCol="0">
            <a:spAutoFit/>
          </a:bodyPr>
          <a:lstStyle/>
          <a:p>
            <a:r>
              <a:rPr kumimoji="1" lang="en-US" altLang="ja-JP" sz="4800" b="1" dirty="0">
                <a:solidFill>
                  <a:srgbClr val="FEF100"/>
                </a:solidFill>
                <a:latin typeface="游ゴシック" panose="020B0400000000000000" pitchFamily="50" charset="-128"/>
                <a:ea typeface="游ゴシック" panose="020B0400000000000000" pitchFamily="50" charset="-128"/>
              </a:rPr>
              <a:t>0,000</a:t>
            </a:r>
            <a:r>
              <a:rPr kumimoji="1" lang="ja-JP" altLang="en-US" sz="2400" b="1" dirty="0">
                <a:solidFill>
                  <a:srgbClr val="FEF100"/>
                </a:solidFill>
                <a:latin typeface="游ゴシック" panose="020B0400000000000000" pitchFamily="50" charset="-128"/>
                <a:ea typeface="游ゴシック" panose="020B0400000000000000" pitchFamily="50" charset="-128"/>
              </a:rPr>
              <a:t>円</a:t>
            </a:r>
            <a:endParaRPr kumimoji="1" lang="ja-JP" altLang="en-US" sz="4400" b="1" dirty="0">
              <a:solidFill>
                <a:srgbClr val="FEF100"/>
              </a:solidFill>
              <a:latin typeface="游ゴシック" panose="020B0400000000000000" pitchFamily="50" charset="-128"/>
              <a:ea typeface="游ゴシック" panose="020B0400000000000000" pitchFamily="50" charset="-128"/>
            </a:endParaRPr>
          </a:p>
        </p:txBody>
      </p:sp>
      <p:sp>
        <p:nvSpPr>
          <p:cNvPr id="26" name="テキスト ボックス 25"/>
          <p:cNvSpPr txBox="1"/>
          <p:nvPr/>
        </p:nvSpPr>
        <p:spPr>
          <a:xfrm>
            <a:off x="4003385" y="792476"/>
            <a:ext cx="1849231" cy="857533"/>
          </a:xfrm>
          <a:prstGeom prst="rect">
            <a:avLst/>
          </a:prstGeom>
          <a:noFill/>
        </p:spPr>
        <p:txBody>
          <a:bodyPr wrap="square" bIns="72000" rtlCol="0">
            <a:spAutoFit/>
          </a:bodyPr>
          <a:lstStyle/>
          <a:p>
            <a:r>
              <a:rPr kumimoji="1" lang="en-US" altLang="ja-JP" sz="4800" b="1" dirty="0">
                <a:solidFill>
                  <a:srgbClr val="FEF100"/>
                </a:solidFill>
                <a:latin typeface="游ゴシック" panose="020B0400000000000000" pitchFamily="50" charset="-128"/>
                <a:ea typeface="游ゴシック" panose="020B0400000000000000" pitchFamily="50" charset="-128"/>
              </a:rPr>
              <a:t>00</a:t>
            </a:r>
            <a:r>
              <a:rPr kumimoji="1" lang="en-US" altLang="ja-JP" sz="2400" b="1" dirty="0">
                <a:solidFill>
                  <a:srgbClr val="FEF100"/>
                </a:solidFill>
                <a:latin typeface="游ゴシック" panose="020B0400000000000000" pitchFamily="50" charset="-128"/>
                <a:ea typeface="游ゴシック" panose="020B0400000000000000" pitchFamily="50" charset="-128"/>
              </a:rPr>
              <a:t>(</a:t>
            </a:r>
            <a:r>
              <a:rPr kumimoji="1" lang="ja-JP" altLang="en-US" sz="2400" b="1" dirty="0">
                <a:solidFill>
                  <a:srgbClr val="FEF100"/>
                </a:solidFill>
                <a:latin typeface="游ゴシック" panose="020B0400000000000000" pitchFamily="50" charset="-128"/>
                <a:ea typeface="游ゴシック" panose="020B0400000000000000" pitchFamily="50" charset="-128"/>
              </a:rPr>
              <a:t>日</a:t>
            </a:r>
            <a:r>
              <a:rPr kumimoji="1" lang="en-US" altLang="ja-JP" sz="2400" b="1" dirty="0">
                <a:solidFill>
                  <a:srgbClr val="FEF100"/>
                </a:solidFill>
                <a:latin typeface="游ゴシック" panose="020B0400000000000000" pitchFamily="50" charset="-128"/>
                <a:ea typeface="游ゴシック" panose="020B0400000000000000" pitchFamily="50" charset="-128"/>
              </a:rPr>
              <a:t>)</a:t>
            </a:r>
            <a:endParaRPr kumimoji="1" lang="ja-JP" altLang="en-US" sz="4400" b="1" dirty="0">
              <a:solidFill>
                <a:srgbClr val="FEF100"/>
              </a:solidFill>
              <a:latin typeface="游ゴシック" panose="020B0400000000000000" pitchFamily="50" charset="-128"/>
              <a:ea typeface="游ゴシック" panose="020B0400000000000000" pitchFamily="50" charset="-128"/>
            </a:endParaRPr>
          </a:p>
        </p:txBody>
      </p:sp>
      <p:sp>
        <p:nvSpPr>
          <p:cNvPr id="11" name="正方形/長方形 10"/>
          <p:cNvSpPr/>
          <p:nvPr/>
        </p:nvSpPr>
        <p:spPr>
          <a:xfrm>
            <a:off x="3611631" y="872206"/>
            <a:ext cx="739759" cy="523220"/>
          </a:xfrm>
          <a:prstGeom prst="rect">
            <a:avLst/>
          </a:prstGeom>
        </p:spPr>
        <p:txBody>
          <a:bodyPr wrap="square">
            <a:spAutoFit/>
          </a:bodyPr>
          <a:lstStyle/>
          <a:p>
            <a:r>
              <a:rPr kumimoji="1" lang="en-US" altLang="ja-JP" sz="2800" b="1" dirty="0">
                <a:solidFill>
                  <a:srgbClr val="FEF100"/>
                </a:solidFill>
                <a:latin typeface="游ゴシック" panose="020B0400000000000000" pitchFamily="50" charset="-128"/>
              </a:rPr>
              <a:t>0/</a:t>
            </a:r>
            <a:endParaRPr lang="ja-JP" altLang="en-US" sz="2800" dirty="0"/>
          </a:p>
        </p:txBody>
      </p:sp>
      <p:sp>
        <p:nvSpPr>
          <p:cNvPr id="28" name="テキスト ボックス 27"/>
          <p:cNvSpPr txBox="1"/>
          <p:nvPr/>
        </p:nvSpPr>
        <p:spPr>
          <a:xfrm>
            <a:off x="5941692" y="792476"/>
            <a:ext cx="1849231" cy="857533"/>
          </a:xfrm>
          <a:prstGeom prst="rect">
            <a:avLst/>
          </a:prstGeom>
          <a:noFill/>
        </p:spPr>
        <p:txBody>
          <a:bodyPr wrap="square" bIns="72000" rtlCol="0">
            <a:spAutoFit/>
          </a:bodyPr>
          <a:lstStyle/>
          <a:p>
            <a:r>
              <a:rPr kumimoji="1" lang="en-US" altLang="ja-JP" sz="4800" b="1" dirty="0">
                <a:solidFill>
                  <a:srgbClr val="FEF100"/>
                </a:solidFill>
                <a:latin typeface="游ゴシック" panose="020B0400000000000000" pitchFamily="50" charset="-128"/>
                <a:ea typeface="游ゴシック" panose="020B0400000000000000" pitchFamily="50" charset="-128"/>
              </a:rPr>
              <a:t>00</a:t>
            </a:r>
            <a:r>
              <a:rPr kumimoji="1" lang="en-US" altLang="ja-JP" sz="2400" b="1" dirty="0">
                <a:solidFill>
                  <a:srgbClr val="FEF100"/>
                </a:solidFill>
                <a:latin typeface="游ゴシック" panose="020B0400000000000000" pitchFamily="50" charset="-128"/>
                <a:ea typeface="游ゴシック" panose="020B0400000000000000" pitchFamily="50" charset="-128"/>
              </a:rPr>
              <a:t>(</a:t>
            </a:r>
            <a:r>
              <a:rPr kumimoji="1" lang="ja-JP" altLang="en-US" sz="2400" b="1" dirty="0">
                <a:solidFill>
                  <a:srgbClr val="FEF100"/>
                </a:solidFill>
                <a:latin typeface="游ゴシック" panose="020B0400000000000000" pitchFamily="50" charset="-128"/>
                <a:ea typeface="游ゴシック" panose="020B0400000000000000" pitchFamily="50" charset="-128"/>
              </a:rPr>
              <a:t>日</a:t>
            </a:r>
            <a:r>
              <a:rPr kumimoji="1" lang="en-US" altLang="ja-JP" sz="2400" b="1" dirty="0">
                <a:solidFill>
                  <a:srgbClr val="FEF100"/>
                </a:solidFill>
                <a:latin typeface="游ゴシック" panose="020B0400000000000000" pitchFamily="50" charset="-128"/>
                <a:ea typeface="游ゴシック" panose="020B0400000000000000" pitchFamily="50" charset="-128"/>
              </a:rPr>
              <a:t>)</a:t>
            </a:r>
            <a:endParaRPr kumimoji="1" lang="ja-JP" altLang="en-US" sz="4400" b="1" dirty="0">
              <a:solidFill>
                <a:srgbClr val="FEF100"/>
              </a:solidFill>
              <a:latin typeface="游ゴシック" panose="020B0400000000000000" pitchFamily="50" charset="-128"/>
              <a:ea typeface="游ゴシック" panose="020B0400000000000000" pitchFamily="50" charset="-128"/>
            </a:endParaRPr>
          </a:p>
        </p:txBody>
      </p:sp>
      <p:sp>
        <p:nvSpPr>
          <p:cNvPr id="29" name="正方形/長方形 28"/>
          <p:cNvSpPr/>
          <p:nvPr/>
        </p:nvSpPr>
        <p:spPr>
          <a:xfrm>
            <a:off x="5549938" y="872206"/>
            <a:ext cx="739759" cy="523220"/>
          </a:xfrm>
          <a:prstGeom prst="rect">
            <a:avLst/>
          </a:prstGeom>
        </p:spPr>
        <p:txBody>
          <a:bodyPr wrap="square">
            <a:spAutoFit/>
          </a:bodyPr>
          <a:lstStyle/>
          <a:p>
            <a:r>
              <a:rPr kumimoji="1" lang="en-US" altLang="ja-JP" sz="2800" b="1" dirty="0">
                <a:solidFill>
                  <a:srgbClr val="FEF100"/>
                </a:solidFill>
                <a:latin typeface="游ゴシック" panose="020B0400000000000000" pitchFamily="50" charset="-128"/>
              </a:rPr>
              <a:t>0/</a:t>
            </a:r>
            <a:endParaRPr lang="ja-JP" altLang="en-US" sz="2800" dirty="0"/>
          </a:p>
        </p:txBody>
      </p:sp>
      <p:sp>
        <p:nvSpPr>
          <p:cNvPr id="12" name="二等辺三角形 11"/>
          <p:cNvSpPr/>
          <p:nvPr/>
        </p:nvSpPr>
        <p:spPr>
          <a:xfrm rot="5400000">
            <a:off x="5370431" y="1106939"/>
            <a:ext cx="236986" cy="158485"/>
          </a:xfrm>
          <a:prstGeom prst="triangle">
            <a:avLst>
              <a:gd name="adj" fmla="val 49999"/>
            </a:avLst>
          </a:prstGeom>
          <a:solidFill>
            <a:srgbClr val="FEF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040117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 y="0"/>
            <a:ext cx="7558636" cy="10691813"/>
          </a:xfrm>
          <a:prstGeom prst="rect">
            <a:avLst/>
          </a:prstGeom>
        </p:spPr>
      </p:pic>
      <p:pic>
        <p:nvPicPr>
          <p:cNvPr id="34" name="図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8" y="7762679"/>
            <a:ext cx="7552959" cy="2929134"/>
          </a:xfrm>
          <a:prstGeom prst="rect">
            <a:avLst/>
          </a:prstGeom>
        </p:spPr>
      </p:pic>
      <p:pic>
        <p:nvPicPr>
          <p:cNvPr id="35" name="図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5159" y="0"/>
            <a:ext cx="6068580" cy="2548133"/>
          </a:xfrm>
          <a:prstGeom prst="rect">
            <a:avLst/>
          </a:prstGeom>
        </p:spPr>
      </p:pic>
      <p:pic>
        <p:nvPicPr>
          <p:cNvPr id="36" name="図 3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5860" y="688267"/>
            <a:ext cx="5647955" cy="4815850"/>
          </a:xfrm>
          <a:prstGeom prst="rect">
            <a:avLst/>
          </a:prstGeom>
        </p:spPr>
      </p:pic>
      <p:pic>
        <p:nvPicPr>
          <p:cNvPr id="37" name="図 3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11175" y="353563"/>
            <a:ext cx="3422911" cy="438913"/>
          </a:xfrm>
          <a:prstGeom prst="rect">
            <a:avLst/>
          </a:prstGeom>
        </p:spPr>
      </p:pic>
      <p:sp>
        <p:nvSpPr>
          <p:cNvPr id="38" name="正方形/長方形 37"/>
          <p:cNvSpPr/>
          <p:nvPr/>
        </p:nvSpPr>
        <p:spPr>
          <a:xfrm>
            <a:off x="3480210" y="8663324"/>
            <a:ext cx="2150569" cy="1107996"/>
          </a:xfrm>
          <a:prstGeom prst="rect">
            <a:avLst/>
          </a:prstGeom>
        </p:spPr>
        <p:txBody>
          <a:bodyPr vert="horz" wrap="square">
            <a:spAutoFit/>
          </a:bodyPr>
          <a:lstStyle/>
          <a:p>
            <a:pPr>
              <a:lnSpc>
                <a:spcPct val="150000"/>
              </a:lnSpc>
            </a:pPr>
            <a:r>
              <a:rPr kumimoji="1" lang="ja-JP" altLang="en-US" sz="1100" spc="100" dirty="0">
                <a:solidFill>
                  <a:schemeClr val="bg1"/>
                </a:solidFill>
                <a:latin typeface="Yu Gothic Medium" charset="-128"/>
                <a:ea typeface="Yu Gothic Medium" charset="-128"/>
                <a:cs typeface="Yu Gothic Medium" charset="-128"/>
              </a:rPr>
              <a:t>文字情報を自由に入れることができます文字情報を自由に入れることができます。文字情報を入れることが。</a:t>
            </a:r>
          </a:p>
        </p:txBody>
      </p:sp>
      <p:sp>
        <p:nvSpPr>
          <p:cNvPr id="39" name="正方形/長方形 38"/>
          <p:cNvSpPr/>
          <p:nvPr/>
        </p:nvSpPr>
        <p:spPr>
          <a:xfrm>
            <a:off x="5852616" y="8781447"/>
            <a:ext cx="1348284" cy="91581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b="1" dirty="0"/>
          </a:p>
        </p:txBody>
      </p:sp>
      <p:sp>
        <p:nvSpPr>
          <p:cNvPr id="40" name="テキスト ボックス 39"/>
          <p:cNvSpPr txBox="1"/>
          <p:nvPr/>
        </p:nvSpPr>
        <p:spPr>
          <a:xfrm>
            <a:off x="804411" y="9960530"/>
            <a:ext cx="2656749" cy="369332"/>
          </a:xfrm>
          <a:prstGeom prst="rect">
            <a:avLst/>
          </a:prstGeom>
          <a:noFill/>
        </p:spPr>
        <p:txBody>
          <a:bodyPr wrap="square" rtlCol="0">
            <a:spAutoFit/>
          </a:bodyPr>
          <a:lstStyle/>
          <a:p>
            <a:r>
              <a:rPr kumimoji="1" lang="ja-JP" altLang="en-US" b="1" dirty="0">
                <a:solidFill>
                  <a:schemeClr val="bg1"/>
                </a:solidFill>
                <a:latin typeface="游ゴシック" panose="020B0400000000000000" pitchFamily="50" charset="-128"/>
                <a:ea typeface="游ゴシック" panose="020B0400000000000000" pitchFamily="50" charset="-128"/>
              </a:rPr>
              <a:t>サンプルの飲食店</a:t>
            </a:r>
          </a:p>
        </p:txBody>
      </p:sp>
      <p:sp>
        <p:nvSpPr>
          <p:cNvPr id="43" name="テキスト ボックス 42"/>
          <p:cNvSpPr txBox="1"/>
          <p:nvPr/>
        </p:nvSpPr>
        <p:spPr>
          <a:xfrm>
            <a:off x="3004519" y="9907967"/>
            <a:ext cx="4377356" cy="600164"/>
          </a:xfrm>
          <a:prstGeom prst="rect">
            <a:avLst/>
          </a:prstGeom>
          <a:noFill/>
        </p:spPr>
        <p:txBody>
          <a:bodyPr wrap="square" rtlCol="0">
            <a:spAutoFit/>
          </a:bodyPr>
          <a:lstStyle/>
          <a:p>
            <a:pPr>
              <a:lnSpc>
                <a:spcPct val="150000"/>
              </a:lnSpc>
            </a:pPr>
            <a:r>
              <a:rPr kumimoji="1" lang="ja-JP" altLang="en-US" sz="1100" dirty="0">
                <a:solidFill>
                  <a:schemeClr val="bg1"/>
                </a:solidFill>
                <a:latin typeface="游ゴシック" panose="020B0400000000000000" pitchFamily="50" charset="-128"/>
                <a:ea typeface="游ゴシック" panose="020B0400000000000000" pitchFamily="50" charset="-128"/>
              </a:rPr>
              <a:t>〒</a:t>
            </a:r>
            <a:r>
              <a:rPr kumimoji="1" lang="en-US" altLang="ja-JP" sz="1100" dirty="0">
                <a:solidFill>
                  <a:schemeClr val="bg1"/>
                </a:solidFill>
                <a:latin typeface="游ゴシック" panose="020B0400000000000000" pitchFamily="50" charset="-128"/>
                <a:ea typeface="游ゴシック" panose="020B0400000000000000" pitchFamily="50" charset="-128"/>
              </a:rPr>
              <a:t>000-0000</a:t>
            </a:r>
            <a:r>
              <a:rPr kumimoji="1" lang="ja-JP" altLang="en-US" sz="1100" dirty="0">
                <a:solidFill>
                  <a:schemeClr val="bg1"/>
                </a:solidFill>
                <a:latin typeface="游ゴシック" panose="020B0400000000000000" pitchFamily="50" charset="-128"/>
                <a:ea typeface="游ゴシック" panose="020B0400000000000000" pitchFamily="50" charset="-128"/>
              </a:rPr>
              <a:t> 〇〇県〇〇市〇〇区</a:t>
            </a:r>
            <a:r>
              <a:rPr kumimoji="1" lang="en-US" altLang="ja-JP" sz="1100" dirty="0">
                <a:solidFill>
                  <a:schemeClr val="bg1"/>
                </a:solidFill>
                <a:latin typeface="游ゴシック" panose="020B0400000000000000" pitchFamily="50" charset="-128"/>
                <a:ea typeface="游ゴシック" panose="020B0400000000000000" pitchFamily="50" charset="-128"/>
              </a:rPr>
              <a:t>000-000</a:t>
            </a:r>
            <a:r>
              <a:rPr kumimoji="1" lang="ja-JP" altLang="en-US" sz="1100" dirty="0">
                <a:solidFill>
                  <a:schemeClr val="bg1"/>
                </a:solidFill>
                <a:latin typeface="游ゴシック" panose="020B0400000000000000" pitchFamily="50" charset="-128"/>
                <a:ea typeface="游ゴシック" panose="020B0400000000000000" pitchFamily="50" charset="-128"/>
              </a:rPr>
              <a:t>　</a:t>
            </a:r>
            <a:r>
              <a:rPr kumimoji="1" lang="en-US" altLang="ja-JP" sz="1100" dirty="0">
                <a:solidFill>
                  <a:schemeClr val="bg1"/>
                </a:solidFill>
                <a:latin typeface="游ゴシック" panose="020B0400000000000000" pitchFamily="50" charset="-128"/>
                <a:ea typeface="游ゴシック" panose="020B0400000000000000" pitchFamily="50" charset="-128"/>
              </a:rPr>
              <a:t>TEL:0000-000-0000</a:t>
            </a:r>
          </a:p>
          <a:p>
            <a:pPr>
              <a:lnSpc>
                <a:spcPct val="150000"/>
              </a:lnSpc>
            </a:pPr>
            <a:r>
              <a:rPr kumimoji="1" lang="en-US" altLang="ja-JP" sz="1100" dirty="0">
                <a:solidFill>
                  <a:schemeClr val="bg1"/>
                </a:solidFill>
                <a:latin typeface="游ゴシック" panose="020B0400000000000000" pitchFamily="50" charset="-128"/>
                <a:ea typeface="游ゴシック" panose="020B0400000000000000" pitchFamily="50" charset="-128"/>
              </a:rPr>
              <a:t>[</a:t>
            </a:r>
            <a:r>
              <a:rPr kumimoji="1" lang="ja-JP" altLang="en-US" sz="1100" dirty="0">
                <a:solidFill>
                  <a:schemeClr val="bg1"/>
                </a:solidFill>
                <a:latin typeface="游ゴシック" panose="020B0400000000000000" pitchFamily="50" charset="-128"/>
                <a:ea typeface="游ゴシック" panose="020B0400000000000000" pitchFamily="50" charset="-128"/>
              </a:rPr>
              <a:t>営業時間</a:t>
            </a:r>
            <a:r>
              <a:rPr kumimoji="1" lang="en-US" altLang="ja-JP" sz="1100" dirty="0">
                <a:solidFill>
                  <a:schemeClr val="bg1"/>
                </a:solidFill>
                <a:latin typeface="游ゴシック" panose="020B0400000000000000" pitchFamily="50" charset="-128"/>
                <a:ea typeface="游ゴシック" panose="020B0400000000000000" pitchFamily="50" charset="-128"/>
              </a:rPr>
              <a:t>]00:00</a:t>
            </a:r>
            <a:r>
              <a:rPr kumimoji="1" lang="ja-JP" altLang="en-US" sz="1100" dirty="0">
                <a:solidFill>
                  <a:schemeClr val="bg1"/>
                </a:solidFill>
                <a:latin typeface="游ゴシック" panose="020B0400000000000000" pitchFamily="50" charset="-128"/>
                <a:ea typeface="游ゴシック" panose="020B0400000000000000" pitchFamily="50" charset="-128"/>
              </a:rPr>
              <a:t>～</a:t>
            </a:r>
            <a:r>
              <a:rPr kumimoji="1" lang="en-US" altLang="ja-JP" sz="1100" dirty="0">
                <a:solidFill>
                  <a:schemeClr val="bg1"/>
                </a:solidFill>
                <a:latin typeface="游ゴシック" panose="020B0400000000000000" pitchFamily="50" charset="-128"/>
                <a:ea typeface="游ゴシック" panose="020B0400000000000000" pitchFamily="50" charset="-128"/>
              </a:rPr>
              <a:t>00:00</a:t>
            </a:r>
            <a:r>
              <a:rPr kumimoji="1" lang="ja-JP" altLang="en-US" sz="1100" dirty="0">
                <a:solidFill>
                  <a:schemeClr val="bg1"/>
                </a:solidFill>
                <a:latin typeface="游ゴシック" panose="020B0400000000000000" pitchFamily="50" charset="-128"/>
                <a:ea typeface="游ゴシック" panose="020B0400000000000000" pitchFamily="50" charset="-128"/>
              </a:rPr>
              <a:t>　</a:t>
            </a:r>
            <a:r>
              <a:rPr kumimoji="1" lang="en-US" altLang="ja-JP" sz="1100" dirty="0">
                <a:solidFill>
                  <a:schemeClr val="bg1"/>
                </a:solidFill>
                <a:latin typeface="游ゴシック" panose="020B0400000000000000" pitchFamily="50" charset="-128"/>
                <a:ea typeface="游ゴシック" panose="020B0400000000000000" pitchFamily="50" charset="-128"/>
              </a:rPr>
              <a:t>[</a:t>
            </a:r>
            <a:r>
              <a:rPr kumimoji="1" lang="ja-JP" altLang="en-US" sz="1100" dirty="0">
                <a:solidFill>
                  <a:schemeClr val="bg1"/>
                </a:solidFill>
                <a:latin typeface="游ゴシック" panose="020B0400000000000000" pitchFamily="50" charset="-128"/>
                <a:ea typeface="游ゴシック" panose="020B0400000000000000" pitchFamily="50" charset="-128"/>
              </a:rPr>
              <a:t>定休日</a:t>
            </a:r>
            <a:r>
              <a:rPr kumimoji="1" lang="en-US" altLang="ja-JP" sz="1100" dirty="0">
                <a:solidFill>
                  <a:schemeClr val="bg1"/>
                </a:solidFill>
                <a:latin typeface="游ゴシック" panose="020B0400000000000000" pitchFamily="50" charset="-128"/>
                <a:ea typeface="游ゴシック" panose="020B0400000000000000" pitchFamily="50" charset="-128"/>
              </a:rPr>
              <a:t>]</a:t>
            </a:r>
            <a:r>
              <a:rPr kumimoji="1" lang="ja-JP" altLang="en-US" sz="1100" dirty="0">
                <a:solidFill>
                  <a:schemeClr val="bg1"/>
                </a:solidFill>
                <a:latin typeface="游ゴシック" panose="020B0400000000000000" pitchFamily="50" charset="-128"/>
                <a:ea typeface="游ゴシック" panose="020B0400000000000000" pitchFamily="50" charset="-128"/>
              </a:rPr>
              <a:t>〇曜日</a:t>
            </a:r>
          </a:p>
        </p:txBody>
      </p:sp>
      <p:sp>
        <p:nvSpPr>
          <p:cNvPr id="44" name="テキスト ボックス 43"/>
          <p:cNvSpPr txBox="1"/>
          <p:nvPr/>
        </p:nvSpPr>
        <p:spPr>
          <a:xfrm>
            <a:off x="214849" y="9460079"/>
            <a:ext cx="3496326" cy="276999"/>
          </a:xfrm>
          <a:prstGeom prst="rect">
            <a:avLst/>
          </a:prstGeom>
          <a:noFill/>
        </p:spPr>
        <p:txBody>
          <a:bodyPr wrap="square" rtlCol="0">
            <a:spAutoFit/>
          </a:bodyPr>
          <a:lstStyle/>
          <a:p>
            <a:r>
              <a:rPr kumimoji="1" lang="ja-JP" altLang="en-US" sz="1200" b="1" dirty="0">
                <a:solidFill>
                  <a:schemeClr val="bg1"/>
                </a:solidFill>
                <a:latin typeface="游ゴシック" panose="020B0400000000000000" pitchFamily="50" charset="-128"/>
                <a:ea typeface="游ゴシック" panose="020B0400000000000000" pitchFamily="50" charset="-128"/>
              </a:rPr>
              <a:t>小学生 </a:t>
            </a:r>
            <a:r>
              <a:rPr kumimoji="1" lang="en-US" altLang="ja-JP" sz="1200" b="1" dirty="0">
                <a:solidFill>
                  <a:schemeClr val="bg1"/>
                </a:solidFill>
                <a:latin typeface="游ゴシック" panose="020B0400000000000000" pitchFamily="50" charset="-128"/>
                <a:ea typeface="游ゴシック" panose="020B0400000000000000" pitchFamily="50" charset="-128"/>
              </a:rPr>
              <a:t>0,000</a:t>
            </a:r>
            <a:r>
              <a:rPr kumimoji="1" lang="ja-JP" altLang="en-US" sz="1200" b="1" dirty="0">
                <a:solidFill>
                  <a:schemeClr val="bg1"/>
                </a:solidFill>
                <a:latin typeface="游ゴシック" panose="020B0400000000000000" pitchFamily="50" charset="-128"/>
                <a:ea typeface="游ゴシック" panose="020B0400000000000000" pitchFamily="50" charset="-128"/>
              </a:rPr>
              <a:t>円　幼児</a:t>
            </a:r>
            <a:r>
              <a:rPr kumimoji="1" lang="en-US" altLang="ja-JP" sz="1200" b="1" dirty="0">
                <a:solidFill>
                  <a:schemeClr val="bg1"/>
                </a:solidFill>
                <a:latin typeface="游ゴシック" panose="020B0400000000000000" pitchFamily="50" charset="-128"/>
                <a:ea typeface="游ゴシック" panose="020B0400000000000000" pitchFamily="50" charset="-128"/>
              </a:rPr>
              <a:t>(3</a:t>
            </a:r>
            <a:r>
              <a:rPr kumimoji="1" lang="ja-JP" altLang="en-US" sz="1200" b="1" dirty="0">
                <a:solidFill>
                  <a:schemeClr val="bg1"/>
                </a:solidFill>
                <a:latin typeface="游ゴシック" panose="020B0400000000000000" pitchFamily="50" charset="-128"/>
                <a:ea typeface="游ゴシック" panose="020B0400000000000000" pitchFamily="50" charset="-128"/>
              </a:rPr>
              <a:t>歳から</a:t>
            </a:r>
            <a:r>
              <a:rPr kumimoji="1" lang="en-US" altLang="ja-JP" sz="1200" b="1" dirty="0">
                <a:solidFill>
                  <a:schemeClr val="bg1"/>
                </a:solidFill>
                <a:latin typeface="游ゴシック" panose="020B0400000000000000" pitchFamily="50" charset="-128"/>
                <a:ea typeface="游ゴシック" panose="020B0400000000000000" pitchFamily="50" charset="-128"/>
              </a:rPr>
              <a:t>)0,000</a:t>
            </a:r>
            <a:r>
              <a:rPr kumimoji="1" lang="ja-JP" altLang="en-US" sz="1200" b="1" dirty="0">
                <a:solidFill>
                  <a:schemeClr val="bg1"/>
                </a:solidFill>
                <a:latin typeface="游ゴシック" panose="020B0400000000000000" pitchFamily="50" charset="-128"/>
                <a:ea typeface="游ゴシック" panose="020B0400000000000000" pitchFamily="50" charset="-128"/>
              </a:rPr>
              <a:t>円</a:t>
            </a:r>
          </a:p>
        </p:txBody>
      </p:sp>
      <p:sp>
        <p:nvSpPr>
          <p:cNvPr id="46" name="テキスト ボックス 45"/>
          <p:cNvSpPr txBox="1"/>
          <p:nvPr/>
        </p:nvSpPr>
        <p:spPr>
          <a:xfrm>
            <a:off x="215083" y="8913462"/>
            <a:ext cx="1194851" cy="369332"/>
          </a:xfrm>
          <a:prstGeom prst="rect">
            <a:avLst/>
          </a:prstGeom>
          <a:noFill/>
        </p:spPr>
        <p:txBody>
          <a:bodyPr wrap="square" rtlCol="0">
            <a:spAutoFit/>
          </a:bodyPr>
          <a:lstStyle/>
          <a:p>
            <a:pPr algn="ctr"/>
            <a:r>
              <a:rPr kumimoji="1" lang="ja-JP" altLang="en-US" b="1" dirty="0">
                <a:solidFill>
                  <a:srgbClr val="FEF100"/>
                </a:solidFill>
                <a:latin typeface="游ゴシック" panose="020B0400000000000000" pitchFamily="50" charset="-128"/>
                <a:ea typeface="游ゴシック" panose="020B0400000000000000" pitchFamily="50" charset="-128"/>
              </a:rPr>
              <a:t>お一人様</a:t>
            </a:r>
          </a:p>
        </p:txBody>
      </p:sp>
      <p:sp>
        <p:nvSpPr>
          <p:cNvPr id="57" name="テキスト ボックス 56"/>
          <p:cNvSpPr txBox="1"/>
          <p:nvPr/>
        </p:nvSpPr>
        <p:spPr>
          <a:xfrm>
            <a:off x="1332223" y="8692268"/>
            <a:ext cx="2235627" cy="830997"/>
          </a:xfrm>
          <a:prstGeom prst="rect">
            <a:avLst/>
          </a:prstGeom>
          <a:noFill/>
        </p:spPr>
        <p:txBody>
          <a:bodyPr wrap="square" rtlCol="0">
            <a:spAutoFit/>
          </a:bodyPr>
          <a:lstStyle/>
          <a:p>
            <a:r>
              <a:rPr kumimoji="1" lang="en-US" altLang="ja-JP" sz="4800" b="1" dirty="0">
                <a:solidFill>
                  <a:srgbClr val="FEF100"/>
                </a:solidFill>
                <a:latin typeface="游ゴシック" panose="020B0400000000000000" pitchFamily="50" charset="-128"/>
                <a:ea typeface="游ゴシック" panose="020B0400000000000000" pitchFamily="50" charset="-128"/>
              </a:rPr>
              <a:t>0,000</a:t>
            </a:r>
            <a:r>
              <a:rPr kumimoji="1" lang="ja-JP" altLang="en-US" sz="2400" b="1" dirty="0">
                <a:solidFill>
                  <a:srgbClr val="FEF100"/>
                </a:solidFill>
                <a:latin typeface="游ゴシック" panose="020B0400000000000000" pitchFamily="50" charset="-128"/>
                <a:ea typeface="游ゴシック" panose="020B0400000000000000" pitchFamily="50" charset="-128"/>
              </a:rPr>
              <a:t>円</a:t>
            </a:r>
            <a:endParaRPr kumimoji="1" lang="ja-JP" altLang="en-US" sz="4400" b="1" dirty="0">
              <a:solidFill>
                <a:srgbClr val="FEF100"/>
              </a:solidFill>
              <a:latin typeface="游ゴシック" panose="020B0400000000000000" pitchFamily="50" charset="-128"/>
              <a:ea typeface="游ゴシック" panose="020B0400000000000000" pitchFamily="50" charset="-128"/>
            </a:endParaRPr>
          </a:p>
        </p:txBody>
      </p:sp>
      <p:sp>
        <p:nvSpPr>
          <p:cNvPr id="58" name="テキスト ボックス 57"/>
          <p:cNvSpPr txBox="1"/>
          <p:nvPr/>
        </p:nvSpPr>
        <p:spPr>
          <a:xfrm>
            <a:off x="4003385" y="792476"/>
            <a:ext cx="1849231" cy="857533"/>
          </a:xfrm>
          <a:prstGeom prst="rect">
            <a:avLst/>
          </a:prstGeom>
          <a:noFill/>
        </p:spPr>
        <p:txBody>
          <a:bodyPr wrap="square" bIns="72000" rtlCol="0">
            <a:spAutoFit/>
          </a:bodyPr>
          <a:lstStyle/>
          <a:p>
            <a:r>
              <a:rPr kumimoji="1" lang="en-US" altLang="ja-JP" sz="4800" b="1" dirty="0">
                <a:solidFill>
                  <a:srgbClr val="FEF100"/>
                </a:solidFill>
                <a:latin typeface="游ゴシック" panose="020B0400000000000000" pitchFamily="50" charset="-128"/>
                <a:ea typeface="游ゴシック" panose="020B0400000000000000" pitchFamily="50" charset="-128"/>
              </a:rPr>
              <a:t>00</a:t>
            </a:r>
            <a:r>
              <a:rPr kumimoji="1" lang="en-US" altLang="ja-JP" sz="2400" b="1" dirty="0">
                <a:solidFill>
                  <a:srgbClr val="FEF100"/>
                </a:solidFill>
                <a:latin typeface="游ゴシック" panose="020B0400000000000000" pitchFamily="50" charset="-128"/>
                <a:ea typeface="游ゴシック" panose="020B0400000000000000" pitchFamily="50" charset="-128"/>
              </a:rPr>
              <a:t>(</a:t>
            </a:r>
            <a:r>
              <a:rPr kumimoji="1" lang="ja-JP" altLang="en-US" sz="2400" b="1" dirty="0">
                <a:solidFill>
                  <a:srgbClr val="FEF100"/>
                </a:solidFill>
                <a:latin typeface="游ゴシック" panose="020B0400000000000000" pitchFamily="50" charset="-128"/>
                <a:ea typeface="游ゴシック" panose="020B0400000000000000" pitchFamily="50" charset="-128"/>
              </a:rPr>
              <a:t>日</a:t>
            </a:r>
            <a:r>
              <a:rPr kumimoji="1" lang="en-US" altLang="ja-JP" sz="2400" b="1" dirty="0">
                <a:solidFill>
                  <a:srgbClr val="FEF100"/>
                </a:solidFill>
                <a:latin typeface="游ゴシック" panose="020B0400000000000000" pitchFamily="50" charset="-128"/>
                <a:ea typeface="游ゴシック" panose="020B0400000000000000" pitchFamily="50" charset="-128"/>
              </a:rPr>
              <a:t>)</a:t>
            </a:r>
            <a:endParaRPr kumimoji="1" lang="ja-JP" altLang="en-US" sz="4400" b="1" dirty="0">
              <a:solidFill>
                <a:srgbClr val="FEF100"/>
              </a:solidFill>
              <a:latin typeface="游ゴシック" panose="020B0400000000000000" pitchFamily="50" charset="-128"/>
              <a:ea typeface="游ゴシック" panose="020B0400000000000000" pitchFamily="50" charset="-128"/>
            </a:endParaRPr>
          </a:p>
        </p:txBody>
      </p:sp>
      <p:sp>
        <p:nvSpPr>
          <p:cNvPr id="59" name="正方形/長方形 58"/>
          <p:cNvSpPr/>
          <p:nvPr/>
        </p:nvSpPr>
        <p:spPr>
          <a:xfrm>
            <a:off x="3611631" y="872206"/>
            <a:ext cx="739759" cy="523220"/>
          </a:xfrm>
          <a:prstGeom prst="rect">
            <a:avLst/>
          </a:prstGeom>
        </p:spPr>
        <p:txBody>
          <a:bodyPr wrap="square">
            <a:spAutoFit/>
          </a:bodyPr>
          <a:lstStyle/>
          <a:p>
            <a:r>
              <a:rPr kumimoji="1" lang="en-US" altLang="ja-JP" sz="2800" b="1" dirty="0">
                <a:solidFill>
                  <a:srgbClr val="FEF100"/>
                </a:solidFill>
                <a:latin typeface="游ゴシック" panose="020B0400000000000000" pitchFamily="50" charset="-128"/>
              </a:rPr>
              <a:t>0/</a:t>
            </a:r>
            <a:endParaRPr lang="ja-JP" altLang="en-US" sz="2800" dirty="0"/>
          </a:p>
        </p:txBody>
      </p:sp>
      <p:sp>
        <p:nvSpPr>
          <p:cNvPr id="60" name="テキスト ボックス 59"/>
          <p:cNvSpPr txBox="1"/>
          <p:nvPr/>
        </p:nvSpPr>
        <p:spPr>
          <a:xfrm>
            <a:off x="5941692" y="792476"/>
            <a:ext cx="1849231" cy="857533"/>
          </a:xfrm>
          <a:prstGeom prst="rect">
            <a:avLst/>
          </a:prstGeom>
          <a:noFill/>
        </p:spPr>
        <p:txBody>
          <a:bodyPr wrap="square" bIns="72000" rtlCol="0">
            <a:spAutoFit/>
          </a:bodyPr>
          <a:lstStyle/>
          <a:p>
            <a:r>
              <a:rPr kumimoji="1" lang="en-US" altLang="ja-JP" sz="4800" b="1" dirty="0">
                <a:solidFill>
                  <a:srgbClr val="FEF100"/>
                </a:solidFill>
                <a:latin typeface="游ゴシック" panose="020B0400000000000000" pitchFamily="50" charset="-128"/>
                <a:ea typeface="游ゴシック" panose="020B0400000000000000" pitchFamily="50" charset="-128"/>
              </a:rPr>
              <a:t>00</a:t>
            </a:r>
            <a:r>
              <a:rPr kumimoji="1" lang="en-US" altLang="ja-JP" sz="2400" b="1" dirty="0">
                <a:solidFill>
                  <a:srgbClr val="FEF100"/>
                </a:solidFill>
                <a:latin typeface="游ゴシック" panose="020B0400000000000000" pitchFamily="50" charset="-128"/>
                <a:ea typeface="游ゴシック" panose="020B0400000000000000" pitchFamily="50" charset="-128"/>
              </a:rPr>
              <a:t>(</a:t>
            </a:r>
            <a:r>
              <a:rPr kumimoji="1" lang="ja-JP" altLang="en-US" sz="2400" b="1" dirty="0">
                <a:solidFill>
                  <a:srgbClr val="FEF100"/>
                </a:solidFill>
                <a:latin typeface="游ゴシック" panose="020B0400000000000000" pitchFamily="50" charset="-128"/>
                <a:ea typeface="游ゴシック" panose="020B0400000000000000" pitchFamily="50" charset="-128"/>
              </a:rPr>
              <a:t>日</a:t>
            </a:r>
            <a:r>
              <a:rPr kumimoji="1" lang="en-US" altLang="ja-JP" sz="2400" b="1" dirty="0">
                <a:solidFill>
                  <a:srgbClr val="FEF100"/>
                </a:solidFill>
                <a:latin typeface="游ゴシック" panose="020B0400000000000000" pitchFamily="50" charset="-128"/>
                <a:ea typeface="游ゴシック" panose="020B0400000000000000" pitchFamily="50" charset="-128"/>
              </a:rPr>
              <a:t>)</a:t>
            </a:r>
            <a:endParaRPr kumimoji="1" lang="ja-JP" altLang="en-US" sz="4400" b="1" dirty="0">
              <a:solidFill>
                <a:srgbClr val="FEF100"/>
              </a:solidFill>
              <a:latin typeface="游ゴシック" panose="020B0400000000000000" pitchFamily="50" charset="-128"/>
              <a:ea typeface="游ゴシック" panose="020B0400000000000000" pitchFamily="50" charset="-128"/>
            </a:endParaRPr>
          </a:p>
        </p:txBody>
      </p:sp>
      <p:sp>
        <p:nvSpPr>
          <p:cNvPr id="61" name="正方形/長方形 60"/>
          <p:cNvSpPr/>
          <p:nvPr/>
        </p:nvSpPr>
        <p:spPr>
          <a:xfrm>
            <a:off x="5549938" y="872206"/>
            <a:ext cx="739759" cy="523220"/>
          </a:xfrm>
          <a:prstGeom prst="rect">
            <a:avLst/>
          </a:prstGeom>
        </p:spPr>
        <p:txBody>
          <a:bodyPr wrap="square">
            <a:spAutoFit/>
          </a:bodyPr>
          <a:lstStyle/>
          <a:p>
            <a:r>
              <a:rPr kumimoji="1" lang="en-US" altLang="ja-JP" sz="2800" b="1" dirty="0">
                <a:solidFill>
                  <a:srgbClr val="FEF100"/>
                </a:solidFill>
                <a:latin typeface="游ゴシック" panose="020B0400000000000000" pitchFamily="50" charset="-128"/>
              </a:rPr>
              <a:t>0/</a:t>
            </a:r>
            <a:endParaRPr lang="ja-JP" altLang="en-US" sz="2800" dirty="0"/>
          </a:p>
        </p:txBody>
      </p:sp>
      <p:sp>
        <p:nvSpPr>
          <p:cNvPr id="62" name="二等辺三角形 61"/>
          <p:cNvSpPr/>
          <p:nvPr/>
        </p:nvSpPr>
        <p:spPr>
          <a:xfrm rot="5400000">
            <a:off x="5370431" y="1106939"/>
            <a:ext cx="236986" cy="158485"/>
          </a:xfrm>
          <a:prstGeom prst="triangle">
            <a:avLst>
              <a:gd name="adj" fmla="val 49999"/>
            </a:avLst>
          </a:prstGeom>
          <a:solidFill>
            <a:srgbClr val="FEF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10800000">
            <a:off x="0" y="0"/>
            <a:ext cx="7559675" cy="10691813"/>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4" name="正方形/長方形 63"/>
          <p:cNvSpPr/>
          <p:nvPr/>
        </p:nvSpPr>
        <p:spPr>
          <a:xfrm>
            <a:off x="1215858" y="1650010"/>
            <a:ext cx="5286541" cy="3341090"/>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1980" b="1" dirty="0">
                <a:latin typeface="游ゴシック" panose="020B0400000000000000" pitchFamily="50" charset="-128"/>
                <a:ea typeface="游ゴシック" panose="020B0400000000000000" pitchFamily="50" charset="-128"/>
              </a:rPr>
              <a:t>タイトルを</a:t>
            </a:r>
            <a:endParaRPr kumimoji="1" lang="en-US" altLang="ja-JP" sz="1980" b="1" dirty="0">
              <a:latin typeface="游ゴシック" panose="020B0400000000000000" pitchFamily="50" charset="-128"/>
              <a:ea typeface="游ゴシック" panose="020B0400000000000000" pitchFamily="50" charset="-128"/>
            </a:endParaRPr>
          </a:p>
          <a:p>
            <a:pPr algn="ctr"/>
            <a:r>
              <a:rPr kumimoji="1" lang="ja-JP" altLang="en-US" sz="1980" b="1" dirty="0">
                <a:latin typeface="游ゴシック" panose="020B0400000000000000" pitchFamily="50" charset="-128"/>
                <a:ea typeface="游ゴシック" panose="020B0400000000000000" pitchFamily="50" charset="-128"/>
              </a:rPr>
              <a:t>変更することが可能です</a:t>
            </a:r>
          </a:p>
        </p:txBody>
      </p:sp>
      <p:sp>
        <p:nvSpPr>
          <p:cNvPr id="67" name="正方形/長方形 66"/>
          <p:cNvSpPr/>
          <p:nvPr/>
        </p:nvSpPr>
        <p:spPr>
          <a:xfrm>
            <a:off x="270260" y="8692268"/>
            <a:ext cx="3049010" cy="1065412"/>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文字の編集ができます</a:t>
            </a:r>
          </a:p>
        </p:txBody>
      </p:sp>
      <p:sp>
        <p:nvSpPr>
          <p:cNvPr id="69" name="正方形/長方形 68"/>
          <p:cNvSpPr/>
          <p:nvPr/>
        </p:nvSpPr>
        <p:spPr>
          <a:xfrm>
            <a:off x="3528589" y="872206"/>
            <a:ext cx="3853286" cy="641157"/>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文字の編集ができます</a:t>
            </a:r>
          </a:p>
        </p:txBody>
      </p:sp>
      <p:sp>
        <p:nvSpPr>
          <p:cNvPr id="70" name="正方形/長方形 69"/>
          <p:cNvSpPr/>
          <p:nvPr/>
        </p:nvSpPr>
        <p:spPr>
          <a:xfrm>
            <a:off x="3528589" y="262812"/>
            <a:ext cx="3853286" cy="489799"/>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文字の編集ができます</a:t>
            </a:r>
          </a:p>
        </p:txBody>
      </p:sp>
      <p:sp>
        <p:nvSpPr>
          <p:cNvPr id="71" name="角丸四角形 2"/>
          <p:cNvSpPr/>
          <p:nvPr/>
        </p:nvSpPr>
        <p:spPr>
          <a:xfrm>
            <a:off x="151212" y="127000"/>
            <a:ext cx="2896833" cy="901700"/>
          </a:xfrm>
          <a:prstGeom prst="roundRect">
            <a:avLst/>
          </a:prstGeom>
          <a:solidFill>
            <a:schemeClr val="accent2">
              <a:lumMod val="40000"/>
              <a:lumOff val="60000"/>
            </a:schemeClr>
          </a:solidFill>
          <a:ln w="571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背景写真の差し替えができます</a:t>
            </a:r>
          </a:p>
        </p:txBody>
      </p:sp>
      <p:sp>
        <p:nvSpPr>
          <p:cNvPr id="72" name="正方形/長方形 71"/>
          <p:cNvSpPr/>
          <p:nvPr/>
        </p:nvSpPr>
        <p:spPr>
          <a:xfrm>
            <a:off x="3539830" y="8692268"/>
            <a:ext cx="2010108" cy="1065412"/>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文字の編集ができます</a:t>
            </a:r>
          </a:p>
        </p:txBody>
      </p:sp>
      <p:sp>
        <p:nvSpPr>
          <p:cNvPr id="73" name="正方形/長方形 72"/>
          <p:cNvSpPr/>
          <p:nvPr/>
        </p:nvSpPr>
        <p:spPr>
          <a:xfrm>
            <a:off x="5714495" y="8697151"/>
            <a:ext cx="1473532" cy="1039928"/>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写真を入れることが</a:t>
            </a:r>
            <a:endParaRPr kumimoji="1" lang="en-US" altLang="ja-JP" b="1" dirty="0"/>
          </a:p>
          <a:p>
            <a:pPr algn="ctr"/>
            <a:r>
              <a:rPr kumimoji="1" lang="ja-JP" altLang="en-US" b="1" dirty="0"/>
              <a:t>できます</a:t>
            </a:r>
          </a:p>
        </p:txBody>
      </p:sp>
      <p:sp>
        <p:nvSpPr>
          <p:cNvPr id="74" name="正方形/長方形 73"/>
          <p:cNvSpPr/>
          <p:nvPr/>
        </p:nvSpPr>
        <p:spPr>
          <a:xfrm>
            <a:off x="270259" y="9914363"/>
            <a:ext cx="6930641" cy="611861"/>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文字の編集ができます</a:t>
            </a:r>
          </a:p>
        </p:txBody>
      </p:sp>
    </p:spTree>
    <p:extLst>
      <p:ext uri="{BB962C8B-B14F-4D97-AF65-F5344CB8AC3E}">
        <p14:creationId xmlns:p14="http://schemas.microsoft.com/office/powerpoint/2010/main" val="37773009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720845" y="811603"/>
            <a:ext cx="6292545" cy="480365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50000"/>
              </a:lnSpc>
            </a:pPr>
            <a:r>
              <a:rPr lang="en-US" altLang="ja-JP" sz="1452" b="1" dirty="0">
                <a:solidFill>
                  <a:prstClr val="black"/>
                </a:solidFill>
                <a:latin typeface="ＭＳ Ｐゴシック" panose="020B0600070205080204" pitchFamily="50" charset="-128"/>
                <a:ea typeface="ＭＳ Ｐゴシック" panose="020B0600070205080204" pitchFamily="50" charset="-128"/>
              </a:rPr>
              <a:t>POP</a:t>
            </a:r>
            <a:r>
              <a:rPr lang="ja-JP" altLang="en-US" sz="1452" b="1" dirty="0">
                <a:solidFill>
                  <a:prstClr val="black"/>
                </a:solidFill>
                <a:latin typeface="ＭＳ Ｐゴシック" panose="020B0600070205080204" pitchFamily="50" charset="-128"/>
                <a:ea typeface="ＭＳ Ｐゴシック" panose="020B0600070205080204" pitchFamily="50" charset="-128"/>
              </a:rPr>
              <a:t>・チラシ工房 ご利用上の注意事項</a:t>
            </a:r>
          </a:p>
          <a:p>
            <a:pPr>
              <a:lnSpc>
                <a:spcPct val="150000"/>
              </a:lnSpc>
            </a:pPr>
            <a:endParaRPr lang="ja-JP" altLang="en-US" sz="998"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■推奨環境</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・チラシを編集いただくには、事前に</a:t>
            </a:r>
            <a:r>
              <a:rPr lang="en-US" altLang="ja-JP" sz="998" dirty="0">
                <a:solidFill>
                  <a:prstClr val="black"/>
                </a:solidFill>
                <a:latin typeface="ＭＳ Ｐゴシック" panose="020B0600070205080204" pitchFamily="50" charset="-128"/>
                <a:ea typeface="ＭＳ Ｐゴシック" panose="020B0600070205080204" pitchFamily="50" charset="-128"/>
              </a:rPr>
              <a:t>PowerPoint</a:t>
            </a:r>
            <a:r>
              <a:rPr lang="ja-JP" altLang="en-US" sz="998" dirty="0">
                <a:solidFill>
                  <a:prstClr val="black"/>
                </a:solidFill>
                <a:latin typeface="ＭＳ Ｐゴシック" panose="020B0600070205080204" pitchFamily="50" charset="-128"/>
                <a:ea typeface="ＭＳ Ｐゴシック" panose="020B0600070205080204" pitchFamily="50" charset="-128"/>
              </a:rPr>
              <a:t>をインストールが必要となります。</a:t>
            </a:r>
          </a:p>
          <a:p>
            <a:pPr>
              <a:lnSpc>
                <a:spcPct val="150000"/>
              </a:lnSpc>
            </a:pPr>
            <a:endParaRPr lang="ja-JP" altLang="en-US" sz="998"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■手書きフォントについて</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・フォントのダウンロードおよびインストールはご利用される方の責任において行ってください。</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・フォントの使用について、いかなる保証も行いません。フォントの規約をよく確認の上ご使用ください。</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・発生したいかなる損害</a:t>
            </a:r>
            <a:r>
              <a:rPr lang="en-US" altLang="ja-JP" sz="998" dirty="0">
                <a:solidFill>
                  <a:prstClr val="black"/>
                </a:solidFill>
                <a:latin typeface="ＭＳ Ｐゴシック" panose="020B0600070205080204" pitchFamily="50" charset="-128"/>
                <a:ea typeface="ＭＳ Ｐゴシック" panose="020B0600070205080204" pitchFamily="50" charset="-128"/>
              </a:rPr>
              <a:t>(</a:t>
            </a:r>
            <a:r>
              <a:rPr lang="ja-JP" altLang="en-US" sz="998" dirty="0">
                <a:solidFill>
                  <a:prstClr val="black"/>
                </a:solidFill>
                <a:latin typeface="ＭＳ Ｐゴシック" panose="020B0600070205080204" pitchFamily="50" charset="-128"/>
                <a:ea typeface="ＭＳ Ｐゴシック" panose="020B0600070205080204" pitchFamily="50" charset="-128"/>
              </a:rPr>
              <a:t>データ損失等を含む</a:t>
            </a:r>
            <a:r>
              <a:rPr lang="en-US" altLang="ja-JP" sz="998" dirty="0">
                <a:solidFill>
                  <a:prstClr val="black"/>
                </a:solidFill>
                <a:latin typeface="ＭＳ Ｐゴシック" panose="020B0600070205080204" pitchFamily="50" charset="-128"/>
                <a:ea typeface="ＭＳ Ｐゴシック" panose="020B0600070205080204" pitchFamily="50" charset="-128"/>
              </a:rPr>
              <a:t>)</a:t>
            </a:r>
            <a:r>
              <a:rPr lang="ja-JP" altLang="en-US" sz="998" dirty="0">
                <a:solidFill>
                  <a:prstClr val="black"/>
                </a:solidFill>
                <a:latin typeface="ＭＳ Ｐゴシック" panose="020B0600070205080204" pitchFamily="50" charset="-128"/>
                <a:ea typeface="ＭＳ Ｐゴシック" panose="020B0600070205080204" pitchFamily="50" charset="-128"/>
              </a:rPr>
              <a:t>について、責任を負いません。</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・本フォントに関するサポートについてはすべて未保証とさせていただきます。</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・漢字によってはうまく表示されない場合があります。</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・アプリケーションによっては正常に動作しない場合があります。</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・印刷はお客さまご自身でお願いいたします。</a:t>
            </a:r>
            <a:endParaRPr lang="en-US" altLang="ja-JP" sz="998"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en-US" altLang="ja-JP" sz="998"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ja-JP" altLang="en-US" sz="998"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以上</a:t>
            </a:r>
          </a:p>
          <a:p>
            <a:pPr>
              <a:lnSpc>
                <a:spcPct val="150000"/>
              </a:lnSpc>
            </a:pPr>
            <a:endParaRPr lang="ja-JP" altLang="en-US" sz="998"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7285804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187</TotalTime>
  <Words>300</Words>
  <Application>Microsoft Macintosh PowerPoint</Application>
  <PresentationFormat>ユーザー設定</PresentationFormat>
  <Paragraphs>48</Paragraphs>
  <Slides>3</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vt:i4>
      </vt:variant>
    </vt:vector>
  </HeadingPairs>
  <TitlesOfParts>
    <vt:vector size="11" baseType="lpstr">
      <vt:lpstr>Arial</vt:lpstr>
      <vt:lpstr>Calibri</vt:lpstr>
      <vt:lpstr>Calibri Light</vt:lpstr>
      <vt:lpstr>ＭＳ Ｐゴシック</vt:lpstr>
      <vt:lpstr>Yu Gothic Medium</vt:lpstr>
      <vt:lpstr>游ゴシック</vt:lpstr>
      <vt:lpstr>游ゴシック Light</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fukui</dc:creator>
  <cp:lastModifiedBy>yuta@8be.co.jp</cp:lastModifiedBy>
  <cp:revision>22</cp:revision>
  <dcterms:created xsi:type="dcterms:W3CDTF">2016-11-25T08:55:21Z</dcterms:created>
  <dcterms:modified xsi:type="dcterms:W3CDTF">2017-03-21T08:28:43Z</dcterms:modified>
</cp:coreProperties>
</file>