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6" r:id="rId2"/>
    <p:sldId id="259" r:id="rId3"/>
    <p:sldId id="258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>
          <p15:clr>
            <a:srgbClr val="A4A3A4"/>
          </p15:clr>
        </p15:guide>
        <p15:guide id="2" pos="113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08" autoAdjust="0"/>
    <p:restoredTop sz="94660"/>
  </p:normalViewPr>
  <p:slideViewPr>
    <p:cSldViewPr snapToGrid="0">
      <p:cViewPr>
        <p:scale>
          <a:sx n="254" d="100"/>
          <a:sy n="254" d="100"/>
        </p:scale>
        <p:origin x="2584" y="-376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1" y="0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/>
          <a:lstStyle>
            <a:lvl1pPr algn="r">
              <a:defRPr sz="1100"/>
            </a:lvl1pPr>
          </a:lstStyle>
          <a:p>
            <a:fld id="{C0F05E49-EF06-49E7-864D-3C1C8972F03A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5363" y="1241425"/>
            <a:ext cx="22637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3" tIns="45718" rIns="91433" bIns="4571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3"/>
          </a:xfrm>
          <a:prstGeom prst="rect">
            <a:avLst/>
          </a:prstGeom>
        </p:spPr>
        <p:txBody>
          <a:bodyPr vert="horz" lIns="91433" tIns="45718" rIns="91433" bIns="4571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1" y="9432924"/>
            <a:ext cx="2944813" cy="498476"/>
          </a:xfrm>
          <a:prstGeom prst="rect">
            <a:avLst/>
          </a:prstGeom>
        </p:spPr>
        <p:txBody>
          <a:bodyPr vert="horz" lIns="91433" tIns="45718" rIns="91433" bIns="45718" rtlCol="0" anchor="b"/>
          <a:lstStyle>
            <a:lvl1pPr algn="r">
              <a:defRPr sz="1100"/>
            </a:lvl1pPr>
          </a:lstStyle>
          <a:p>
            <a:fld id="{7BF13B6A-B513-4028-A205-9AA30B7F362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77853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1pPr>
    <a:lvl2pPr marL="223617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2pPr>
    <a:lvl3pPr marL="44723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3pPr>
    <a:lvl4pPr marL="670850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4pPr>
    <a:lvl5pPr marL="89446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5pPr>
    <a:lvl6pPr marL="1118083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6pPr>
    <a:lvl7pPr marL="1341699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7pPr>
    <a:lvl8pPr marL="1565316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8pPr>
    <a:lvl9pPr marL="1788932" algn="l" defTabSz="447233" rtl="0" eaLnBrk="1" latinLnBrk="0" hangingPunct="1">
      <a:defRPr kumimoji="1" sz="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721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  <a:prstGeom prst="rect">
            <a:avLst/>
          </a:prstGeo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6206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9569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68268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3201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8483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53891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  <a:prstGeom prst="rect">
            <a:avLst/>
          </a:prstGeo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54933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9777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FD79709C-D46C-498F-8DD5-9D29F0FA7B0E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56781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078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21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9787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51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205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259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507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1579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6"/>
          <a:stretch/>
        </p:blipFill>
        <p:spPr>
          <a:xfrm>
            <a:off x="173048" y="154357"/>
            <a:ext cx="3276401" cy="502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655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 userDrawn="1"/>
        </p:nvSpPr>
        <p:spPr>
          <a:xfrm>
            <a:off x="0" y="0"/>
            <a:ext cx="3600450" cy="53276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3153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5" r:id="rId2"/>
    <p:sldLayoutId id="2147483686" r:id="rId3"/>
    <p:sldLayoutId id="2147483703" r:id="rId4"/>
    <p:sldLayoutId id="2147483702" r:id="rId5"/>
    <p:sldLayoutId id="2147483701" r:id="rId6"/>
    <p:sldLayoutId id="2147483700" r:id="rId7"/>
    <p:sldLayoutId id="2147483699" r:id="rId8"/>
    <p:sldLayoutId id="2147483698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  <p:sldLayoutId id="2147483696" r:id="rId19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87816" y="3498390"/>
            <a:ext cx="16076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日頃のご愛顧、誠にありがとうございます</a:t>
            </a:r>
            <a:r>
              <a:rPr lang="ja-JP" altLang="en-US" sz="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。〇〇様のお誕生日を記念</a:t>
            </a:r>
            <a:r>
              <a:rPr lang="ja-JP" altLang="en-US" sz="6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して、今月は全メニュー</a:t>
            </a:r>
            <a:r>
              <a:rPr lang="en-US" altLang="ja-JP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20%OFF</a:t>
            </a: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とさせていただきます。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是非この機会にご来店ください。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306669" y="4502364"/>
            <a:ext cx="1085191" cy="238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sz="7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682896" y="4733288"/>
            <a:ext cx="2332736" cy="312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〒</a:t>
            </a:r>
            <a:r>
              <a:rPr lang="en-US" altLang="ja-JP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 </a:t>
            </a:r>
            <a:r>
              <a:rPr lang="ja-JP" altLang="en-US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〇〇県〇〇市〇〇〇〇〇〇〇　</a:t>
            </a:r>
            <a:r>
              <a:rPr lang="en-US" altLang="ja-JP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</a:t>
            </a:r>
            <a:r>
              <a:rPr lang="ja-JP" altLang="en-US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：</a:t>
            </a:r>
            <a:r>
              <a:rPr lang="en-US" altLang="ja-JP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0000-000-0000</a:t>
            </a:r>
          </a:p>
          <a:p>
            <a:pPr algn="ctr">
              <a:lnSpc>
                <a:spcPct val="150000"/>
              </a:lnSpc>
            </a:pPr>
            <a:endParaRPr lang="en-US" altLang="ja-JP" sz="5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132447" y="3558805"/>
            <a:ext cx="1005283" cy="729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06" y="919215"/>
            <a:ext cx="1699666" cy="87971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625" y="1987431"/>
            <a:ext cx="938428" cy="119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87816" y="3498390"/>
            <a:ext cx="1607683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日頃のご愛顧、誠にありがとうございます</a:t>
            </a:r>
            <a:r>
              <a:rPr lang="ja-JP" altLang="en-US" sz="6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。〇〇様のお誕生日を記念</a:t>
            </a:r>
            <a:r>
              <a:rPr lang="ja-JP" altLang="en-US" sz="600" b="1" smtClean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して、今月は全メニュー</a:t>
            </a:r>
            <a:r>
              <a:rPr lang="en-US" altLang="ja-JP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20%OFF</a:t>
            </a: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とさせていただきます。</a:t>
            </a:r>
            <a:endParaRPr lang="en-US" altLang="ja-JP" sz="6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</a:rPr>
              <a:t>是非この機会にご来店ください。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1306669" y="4502364"/>
            <a:ext cx="1085191" cy="238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7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サンプルの飲食店名</a:t>
            </a:r>
            <a:endParaRPr lang="en-US" altLang="ja-JP" sz="700" b="1" dirty="0">
              <a:solidFill>
                <a:schemeClr val="tx1">
                  <a:lumMod val="75000"/>
                  <a:lumOff val="2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682896" y="4733288"/>
            <a:ext cx="2332736" cy="3122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〒</a:t>
            </a:r>
            <a:r>
              <a:rPr lang="en-US" altLang="ja-JP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000-0000 </a:t>
            </a:r>
            <a:r>
              <a:rPr lang="ja-JP" altLang="en-US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〇〇県〇〇市〇〇〇〇〇〇〇　</a:t>
            </a:r>
            <a:r>
              <a:rPr lang="en-US" altLang="ja-JP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TEL</a:t>
            </a:r>
            <a:r>
              <a:rPr lang="ja-JP" altLang="en-US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：</a:t>
            </a:r>
            <a:r>
              <a:rPr lang="en-US" altLang="ja-JP" sz="5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0000-000-0000</a:t>
            </a:r>
          </a:p>
          <a:p>
            <a:pPr algn="ctr">
              <a:lnSpc>
                <a:spcPct val="150000"/>
              </a:lnSpc>
            </a:pPr>
            <a:endParaRPr lang="en-US" altLang="ja-JP" sz="500" b="1" dirty="0">
              <a:solidFill>
                <a:schemeClr val="tx1">
                  <a:lumMod val="75000"/>
                  <a:lumOff val="25000"/>
                </a:schemeClr>
              </a:solidFill>
              <a:latin typeface="+mn-ea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132447" y="3558805"/>
            <a:ext cx="1005283" cy="7294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006" y="919215"/>
            <a:ext cx="1699666" cy="87971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625" y="1987431"/>
            <a:ext cx="938428" cy="1194362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566420" y="3523054"/>
            <a:ext cx="1399540" cy="71366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57" b="1" dirty="0"/>
              <a:t>文字の編集ができます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566420" y="4518660"/>
            <a:ext cx="2565400" cy="37338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57" b="1" dirty="0"/>
              <a:t>文字の編集ができます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123779" y="3503755"/>
            <a:ext cx="1008041" cy="732965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57" b="1" dirty="0"/>
              <a:t>写真を入れることが</a:t>
            </a:r>
            <a:endParaRPr kumimoji="1" lang="en-US" altLang="ja-JP" sz="857" b="1" dirty="0"/>
          </a:p>
          <a:p>
            <a:pPr algn="ctr"/>
            <a:r>
              <a:rPr kumimoji="1" lang="ja-JP" altLang="en-US" sz="857" b="1" dirty="0"/>
              <a:t>できます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868613" y="824661"/>
            <a:ext cx="1783079" cy="87932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タイトルを</a:t>
            </a:r>
            <a:endParaRPr kumimoji="1" lang="en-US" altLang="ja-JP" sz="667" b="1" dirty="0"/>
          </a:p>
          <a:p>
            <a:pPr algn="ctr"/>
            <a:r>
              <a:rPr kumimoji="1" lang="ja-JP" altLang="en-US" sz="667" b="1" dirty="0"/>
              <a:t>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17726131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725</TotalTime>
  <Words>258</Words>
  <Application>Microsoft Macintosh PowerPoint</Application>
  <PresentationFormat>ユーザー設定</PresentationFormat>
  <Paragraphs>32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0" baseType="lpstr">
      <vt:lpstr>Calibri</vt:lpstr>
      <vt:lpstr>Calibri Light</vt:lpstr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yuta@8be.co.jp</cp:lastModifiedBy>
  <cp:revision>26</cp:revision>
  <cp:lastPrinted>2016-11-15T06:12:06Z</cp:lastPrinted>
  <dcterms:created xsi:type="dcterms:W3CDTF">2016-11-14T11:00:59Z</dcterms:created>
  <dcterms:modified xsi:type="dcterms:W3CDTF">2017-03-23T05:14:15Z</dcterms:modified>
</cp:coreProperties>
</file>