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8" r:id="rId2"/>
    <p:sldId id="259" r:id="rId3"/>
    <p:sldId id="257" r:id="rId4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12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91F0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65" autoAdjust="0"/>
    <p:restoredTop sz="94660"/>
  </p:normalViewPr>
  <p:slideViewPr>
    <p:cSldViewPr snapToGrid="0" showGuides="1">
      <p:cViewPr varScale="1">
        <p:scale>
          <a:sx n="110" d="100"/>
          <a:sy n="110" d="100"/>
        </p:scale>
        <p:origin x="132" y="258"/>
      </p:cViewPr>
      <p:guideLst>
        <p:guide orient="horz" pos="2160"/>
        <p:guide pos="31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図 11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036"/>
          <a:stretch/>
        </p:blipFill>
        <p:spPr>
          <a:xfrm>
            <a:off x="363340" y="324288"/>
            <a:ext cx="4237689" cy="6210864"/>
          </a:xfrm>
          <a:prstGeom prst="rect">
            <a:avLst/>
          </a:prstGeom>
        </p:spPr>
      </p:pic>
      <p:pic>
        <p:nvPicPr>
          <p:cNvPr id="13" name="図 12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036"/>
          <a:stretch/>
        </p:blipFill>
        <p:spPr>
          <a:xfrm>
            <a:off x="5321784" y="324288"/>
            <a:ext cx="4237689" cy="6210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49965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ユーザー設定レイアウ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6C1568-192F-4506-B993-4A80345A62F1}" type="datetimeFigureOut">
              <a:rPr kumimoji="1" lang="ja-JP" altLang="en-US" smtClean="0"/>
              <a:t>2017/3/28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50FF9-CC47-4C23-A539-27D8338CF3E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710917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6C1568-192F-4506-B993-4A80345A62F1}" type="datetimeFigureOut">
              <a:rPr kumimoji="1" lang="ja-JP" altLang="en-US" smtClean="0"/>
              <a:t>2017/3/28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50FF9-CC47-4C23-A539-27D8338CF3E0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grpSp>
        <p:nvGrpSpPr>
          <p:cNvPr id="7" name="グループ化 6"/>
          <p:cNvGrpSpPr/>
          <p:nvPr userDrawn="1"/>
        </p:nvGrpSpPr>
        <p:grpSpPr>
          <a:xfrm>
            <a:off x="0" y="7532"/>
            <a:ext cx="5195888" cy="6850468"/>
            <a:chOff x="0" y="7532"/>
            <a:chExt cx="7191614" cy="9897103"/>
          </a:xfrm>
        </p:grpSpPr>
        <p:sp>
          <p:nvSpPr>
            <p:cNvPr id="8" name="テキスト ボックス 7"/>
            <p:cNvSpPr txBox="1"/>
            <p:nvPr/>
          </p:nvSpPr>
          <p:spPr>
            <a:xfrm>
              <a:off x="2835237" y="289867"/>
              <a:ext cx="4356377" cy="3325604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square" rtlCol="0" anchor="t">
              <a:noAutofit/>
            </a:bodyPr>
            <a:lstStyle>
              <a:lvl1pPr marL="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en-US" altLang="ja-JP" sz="1005" b="1" dirty="0">
                  <a:solidFill>
                    <a:prstClr val="black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POP</a:t>
              </a:r>
              <a:r>
                <a:rPr lang="ja-JP" altLang="en-US" sz="1005" b="1" dirty="0">
                  <a:solidFill>
                    <a:prstClr val="black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・チラシ工房 ご利用上の注意事項</a:t>
              </a:r>
            </a:p>
            <a:p>
              <a:pPr>
                <a:lnSpc>
                  <a:spcPct val="150000"/>
                </a:lnSpc>
              </a:pPr>
              <a:endParaRPr lang="ja-JP" altLang="en-US" sz="691" dirty="0">
                <a:solidFill>
                  <a:prstClr val="black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endParaRPr>
            </a:p>
            <a:p>
              <a:pPr>
                <a:lnSpc>
                  <a:spcPct val="150000"/>
                </a:lnSpc>
              </a:pPr>
              <a:r>
                <a:rPr lang="ja-JP" altLang="en-US" sz="691" dirty="0">
                  <a:solidFill>
                    <a:prstClr val="black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■推奨環境</a:t>
              </a:r>
            </a:p>
            <a:p>
              <a:pPr>
                <a:lnSpc>
                  <a:spcPct val="150000"/>
                </a:lnSpc>
              </a:pPr>
              <a:r>
                <a:rPr lang="ja-JP" altLang="en-US" sz="691" dirty="0">
                  <a:solidFill>
                    <a:prstClr val="black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・チラシを編集いただくには、事前に</a:t>
              </a:r>
              <a:r>
                <a:rPr lang="en-US" altLang="ja-JP" sz="691" dirty="0">
                  <a:solidFill>
                    <a:prstClr val="black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PowerPoint</a:t>
              </a:r>
              <a:r>
                <a:rPr lang="ja-JP" altLang="en-US" sz="691" dirty="0">
                  <a:solidFill>
                    <a:prstClr val="black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をインストールが必要となります。</a:t>
              </a:r>
            </a:p>
            <a:p>
              <a:pPr>
                <a:lnSpc>
                  <a:spcPct val="150000"/>
                </a:lnSpc>
              </a:pPr>
              <a:endParaRPr lang="ja-JP" altLang="en-US" sz="691" dirty="0">
                <a:solidFill>
                  <a:prstClr val="black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endParaRPr>
            </a:p>
            <a:p>
              <a:pPr>
                <a:lnSpc>
                  <a:spcPct val="150000"/>
                </a:lnSpc>
              </a:pPr>
              <a:r>
                <a:rPr lang="ja-JP" altLang="en-US" sz="691" dirty="0">
                  <a:solidFill>
                    <a:prstClr val="black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■手書きフォントについて</a:t>
              </a:r>
            </a:p>
            <a:p>
              <a:pPr>
                <a:lnSpc>
                  <a:spcPct val="150000"/>
                </a:lnSpc>
              </a:pPr>
              <a:r>
                <a:rPr lang="ja-JP" altLang="en-US" sz="691" dirty="0">
                  <a:solidFill>
                    <a:prstClr val="black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・フォントのダウンロードおよびインストールはご利用される方の責任において行ってください。</a:t>
              </a:r>
            </a:p>
            <a:p>
              <a:pPr>
                <a:lnSpc>
                  <a:spcPct val="150000"/>
                </a:lnSpc>
              </a:pPr>
              <a:r>
                <a:rPr lang="ja-JP" altLang="en-US" sz="691" dirty="0">
                  <a:solidFill>
                    <a:prstClr val="black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・フォントの使用について、いかなる保証も行いません。フォントの規約をよく確認の上ご使用ください。</a:t>
              </a:r>
            </a:p>
            <a:p>
              <a:pPr>
                <a:lnSpc>
                  <a:spcPct val="150000"/>
                </a:lnSpc>
              </a:pPr>
              <a:r>
                <a:rPr lang="ja-JP" altLang="en-US" sz="691" dirty="0">
                  <a:solidFill>
                    <a:prstClr val="black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・発生したいかなる損害</a:t>
              </a:r>
              <a:r>
                <a:rPr lang="en-US" altLang="ja-JP" sz="691" dirty="0">
                  <a:solidFill>
                    <a:prstClr val="black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(</a:t>
              </a:r>
              <a:r>
                <a:rPr lang="ja-JP" altLang="en-US" sz="691" dirty="0">
                  <a:solidFill>
                    <a:prstClr val="black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データ損失等を含む</a:t>
              </a:r>
              <a:r>
                <a:rPr lang="en-US" altLang="ja-JP" sz="691" dirty="0">
                  <a:solidFill>
                    <a:prstClr val="black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)</a:t>
              </a:r>
              <a:r>
                <a:rPr lang="ja-JP" altLang="en-US" sz="691" dirty="0">
                  <a:solidFill>
                    <a:prstClr val="black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について、責任を負いません。</a:t>
              </a:r>
            </a:p>
            <a:p>
              <a:pPr>
                <a:lnSpc>
                  <a:spcPct val="150000"/>
                </a:lnSpc>
              </a:pPr>
              <a:r>
                <a:rPr lang="ja-JP" altLang="en-US" sz="691" dirty="0">
                  <a:solidFill>
                    <a:prstClr val="black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・本フォントに関するサポートについてはすべて未保証とさせていただきます。</a:t>
              </a:r>
            </a:p>
            <a:p>
              <a:pPr>
                <a:lnSpc>
                  <a:spcPct val="150000"/>
                </a:lnSpc>
              </a:pPr>
              <a:r>
                <a:rPr lang="ja-JP" altLang="en-US" sz="691" dirty="0">
                  <a:solidFill>
                    <a:prstClr val="black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・漢字によってはうまく表示されない場合があります。</a:t>
              </a:r>
            </a:p>
            <a:p>
              <a:pPr>
                <a:lnSpc>
                  <a:spcPct val="150000"/>
                </a:lnSpc>
              </a:pPr>
              <a:r>
                <a:rPr lang="ja-JP" altLang="en-US" sz="691" dirty="0">
                  <a:solidFill>
                    <a:prstClr val="black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・アプリケーションによっては正常に動作しない場合があります。</a:t>
              </a:r>
            </a:p>
            <a:p>
              <a:pPr>
                <a:lnSpc>
                  <a:spcPct val="150000"/>
                </a:lnSpc>
              </a:pPr>
              <a:r>
                <a:rPr lang="ja-JP" altLang="en-US" sz="691" dirty="0">
                  <a:solidFill>
                    <a:prstClr val="black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・印刷はお客さまご自身でお願いいたします。</a:t>
              </a:r>
              <a:endParaRPr lang="en-US" altLang="ja-JP" sz="691" dirty="0">
                <a:solidFill>
                  <a:prstClr val="black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endParaRPr>
            </a:p>
            <a:p>
              <a:pPr>
                <a:lnSpc>
                  <a:spcPct val="150000"/>
                </a:lnSpc>
              </a:pPr>
              <a:endParaRPr lang="en-US" altLang="ja-JP" sz="691" dirty="0">
                <a:solidFill>
                  <a:prstClr val="black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endParaRPr>
            </a:p>
            <a:p>
              <a:pPr>
                <a:lnSpc>
                  <a:spcPct val="150000"/>
                </a:lnSpc>
              </a:pPr>
              <a:endParaRPr lang="ja-JP" altLang="en-US" sz="691" dirty="0">
                <a:solidFill>
                  <a:prstClr val="black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endParaRPr>
            </a:p>
            <a:p>
              <a:pPr>
                <a:lnSpc>
                  <a:spcPct val="150000"/>
                </a:lnSpc>
              </a:pPr>
              <a:r>
                <a:rPr lang="ja-JP" altLang="en-US" sz="691" dirty="0">
                  <a:solidFill>
                    <a:prstClr val="black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以上</a:t>
              </a:r>
            </a:p>
            <a:p>
              <a:pPr>
                <a:lnSpc>
                  <a:spcPct val="150000"/>
                </a:lnSpc>
              </a:pPr>
              <a:endParaRPr lang="ja-JP" altLang="en-US" sz="691" dirty="0">
                <a:solidFill>
                  <a:prstClr val="black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endParaRPr>
            </a:p>
          </p:txBody>
        </p:sp>
        <p:pic>
          <p:nvPicPr>
            <p:cNvPr id="9" name="図 8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" y="7532"/>
              <a:ext cx="6857915" cy="6808208"/>
            </a:xfrm>
            <a:prstGeom prst="rect">
              <a:avLst/>
            </a:prstGeom>
          </p:spPr>
        </p:pic>
        <p:pic>
          <p:nvPicPr>
            <p:cNvPr id="10" name="図 9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50" y="6815741"/>
              <a:ext cx="6851566" cy="2876530"/>
            </a:xfrm>
            <a:prstGeom prst="rect">
              <a:avLst/>
            </a:prstGeom>
          </p:spPr>
        </p:pic>
        <p:sp>
          <p:nvSpPr>
            <p:cNvPr id="11" name="正方形/長方形 10"/>
            <p:cNvSpPr/>
            <p:nvPr/>
          </p:nvSpPr>
          <p:spPr>
            <a:xfrm>
              <a:off x="0" y="9361931"/>
              <a:ext cx="6857916" cy="542704"/>
            </a:xfrm>
            <a:prstGeom prst="rect">
              <a:avLst/>
            </a:prstGeom>
            <a:solidFill>
              <a:srgbClr val="3D241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800"/>
            </a:p>
          </p:txBody>
        </p:sp>
        <p:pic>
          <p:nvPicPr>
            <p:cNvPr id="12" name="図 1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1869" y="938170"/>
              <a:ext cx="6260317" cy="5257144"/>
            </a:xfrm>
            <a:prstGeom prst="rect">
              <a:avLst/>
            </a:prstGeom>
          </p:spPr>
        </p:pic>
        <p:pic>
          <p:nvPicPr>
            <p:cNvPr id="13" name="図 12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09331" y="2370226"/>
              <a:ext cx="2425397" cy="2425397"/>
            </a:xfrm>
            <a:prstGeom prst="rect">
              <a:avLst/>
            </a:prstGeom>
          </p:spPr>
        </p:pic>
      </p:grpSp>
      <p:grpSp>
        <p:nvGrpSpPr>
          <p:cNvPr id="14" name="グループ化 13"/>
          <p:cNvGrpSpPr/>
          <p:nvPr userDrawn="1"/>
        </p:nvGrpSpPr>
        <p:grpSpPr>
          <a:xfrm>
            <a:off x="4953000" y="7532"/>
            <a:ext cx="5195888" cy="6850468"/>
            <a:chOff x="0" y="7532"/>
            <a:chExt cx="7191614" cy="9897103"/>
          </a:xfrm>
        </p:grpSpPr>
        <p:sp>
          <p:nvSpPr>
            <p:cNvPr id="15" name="テキスト ボックス 14"/>
            <p:cNvSpPr txBox="1"/>
            <p:nvPr/>
          </p:nvSpPr>
          <p:spPr>
            <a:xfrm>
              <a:off x="2835237" y="289867"/>
              <a:ext cx="4356377" cy="3325604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square" rtlCol="0" anchor="t">
              <a:noAutofit/>
            </a:bodyPr>
            <a:lstStyle>
              <a:lvl1pPr marL="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en-US" altLang="ja-JP" sz="1005" b="1" dirty="0">
                  <a:solidFill>
                    <a:prstClr val="black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POP</a:t>
              </a:r>
              <a:r>
                <a:rPr lang="ja-JP" altLang="en-US" sz="1005" b="1" dirty="0">
                  <a:solidFill>
                    <a:prstClr val="black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・チラシ工房 ご利用上の注意事項</a:t>
              </a:r>
            </a:p>
            <a:p>
              <a:pPr>
                <a:lnSpc>
                  <a:spcPct val="150000"/>
                </a:lnSpc>
              </a:pPr>
              <a:endParaRPr lang="ja-JP" altLang="en-US" sz="691" dirty="0">
                <a:solidFill>
                  <a:prstClr val="black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endParaRPr>
            </a:p>
            <a:p>
              <a:pPr>
                <a:lnSpc>
                  <a:spcPct val="150000"/>
                </a:lnSpc>
              </a:pPr>
              <a:r>
                <a:rPr lang="ja-JP" altLang="en-US" sz="691" dirty="0">
                  <a:solidFill>
                    <a:prstClr val="black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■推奨環境</a:t>
              </a:r>
            </a:p>
            <a:p>
              <a:pPr>
                <a:lnSpc>
                  <a:spcPct val="150000"/>
                </a:lnSpc>
              </a:pPr>
              <a:r>
                <a:rPr lang="ja-JP" altLang="en-US" sz="691" dirty="0">
                  <a:solidFill>
                    <a:prstClr val="black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・チラシを編集いただくには、事前に</a:t>
              </a:r>
              <a:r>
                <a:rPr lang="en-US" altLang="ja-JP" sz="691" dirty="0">
                  <a:solidFill>
                    <a:prstClr val="black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PowerPoint</a:t>
              </a:r>
              <a:r>
                <a:rPr lang="ja-JP" altLang="en-US" sz="691" dirty="0">
                  <a:solidFill>
                    <a:prstClr val="black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をインストールが必要となります。</a:t>
              </a:r>
            </a:p>
            <a:p>
              <a:pPr>
                <a:lnSpc>
                  <a:spcPct val="150000"/>
                </a:lnSpc>
              </a:pPr>
              <a:endParaRPr lang="ja-JP" altLang="en-US" sz="691" dirty="0">
                <a:solidFill>
                  <a:prstClr val="black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endParaRPr>
            </a:p>
            <a:p>
              <a:pPr>
                <a:lnSpc>
                  <a:spcPct val="150000"/>
                </a:lnSpc>
              </a:pPr>
              <a:r>
                <a:rPr lang="ja-JP" altLang="en-US" sz="691" dirty="0">
                  <a:solidFill>
                    <a:prstClr val="black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■手書きフォントについて</a:t>
              </a:r>
            </a:p>
            <a:p>
              <a:pPr>
                <a:lnSpc>
                  <a:spcPct val="150000"/>
                </a:lnSpc>
              </a:pPr>
              <a:r>
                <a:rPr lang="ja-JP" altLang="en-US" sz="691" dirty="0">
                  <a:solidFill>
                    <a:prstClr val="black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・フォントのダウンロードおよびインストールはご利用される方の責任において行ってください。</a:t>
              </a:r>
            </a:p>
            <a:p>
              <a:pPr>
                <a:lnSpc>
                  <a:spcPct val="150000"/>
                </a:lnSpc>
              </a:pPr>
              <a:r>
                <a:rPr lang="ja-JP" altLang="en-US" sz="691" dirty="0">
                  <a:solidFill>
                    <a:prstClr val="black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・フォントの使用について、いかなる保証も行いません。フォントの規約をよく確認の上ご使用ください。</a:t>
              </a:r>
            </a:p>
            <a:p>
              <a:pPr>
                <a:lnSpc>
                  <a:spcPct val="150000"/>
                </a:lnSpc>
              </a:pPr>
              <a:r>
                <a:rPr lang="ja-JP" altLang="en-US" sz="691" dirty="0">
                  <a:solidFill>
                    <a:prstClr val="black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・発生したいかなる損害</a:t>
              </a:r>
              <a:r>
                <a:rPr lang="en-US" altLang="ja-JP" sz="691" dirty="0">
                  <a:solidFill>
                    <a:prstClr val="black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(</a:t>
              </a:r>
              <a:r>
                <a:rPr lang="ja-JP" altLang="en-US" sz="691" dirty="0">
                  <a:solidFill>
                    <a:prstClr val="black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データ損失等を含む</a:t>
              </a:r>
              <a:r>
                <a:rPr lang="en-US" altLang="ja-JP" sz="691" dirty="0">
                  <a:solidFill>
                    <a:prstClr val="black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)</a:t>
              </a:r>
              <a:r>
                <a:rPr lang="ja-JP" altLang="en-US" sz="691" dirty="0">
                  <a:solidFill>
                    <a:prstClr val="black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について、責任を負いません。</a:t>
              </a:r>
            </a:p>
            <a:p>
              <a:pPr>
                <a:lnSpc>
                  <a:spcPct val="150000"/>
                </a:lnSpc>
              </a:pPr>
              <a:r>
                <a:rPr lang="ja-JP" altLang="en-US" sz="691" dirty="0">
                  <a:solidFill>
                    <a:prstClr val="black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・本フォントに関するサポートについてはすべて未保証とさせていただきます。</a:t>
              </a:r>
            </a:p>
            <a:p>
              <a:pPr>
                <a:lnSpc>
                  <a:spcPct val="150000"/>
                </a:lnSpc>
              </a:pPr>
              <a:r>
                <a:rPr lang="ja-JP" altLang="en-US" sz="691" dirty="0">
                  <a:solidFill>
                    <a:prstClr val="black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・漢字によってはうまく表示されない場合があります。</a:t>
              </a:r>
            </a:p>
            <a:p>
              <a:pPr>
                <a:lnSpc>
                  <a:spcPct val="150000"/>
                </a:lnSpc>
              </a:pPr>
              <a:r>
                <a:rPr lang="ja-JP" altLang="en-US" sz="691" dirty="0">
                  <a:solidFill>
                    <a:prstClr val="black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・アプリケーションによっては正常に動作しない場合があります。</a:t>
              </a:r>
            </a:p>
            <a:p>
              <a:pPr>
                <a:lnSpc>
                  <a:spcPct val="150000"/>
                </a:lnSpc>
              </a:pPr>
              <a:r>
                <a:rPr lang="ja-JP" altLang="en-US" sz="691" dirty="0">
                  <a:solidFill>
                    <a:prstClr val="black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・印刷はお客さまご自身でお願いいたします。</a:t>
              </a:r>
              <a:endParaRPr lang="en-US" altLang="ja-JP" sz="691" dirty="0">
                <a:solidFill>
                  <a:prstClr val="black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endParaRPr>
            </a:p>
            <a:p>
              <a:pPr>
                <a:lnSpc>
                  <a:spcPct val="150000"/>
                </a:lnSpc>
              </a:pPr>
              <a:endParaRPr lang="en-US" altLang="ja-JP" sz="691" dirty="0">
                <a:solidFill>
                  <a:prstClr val="black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endParaRPr>
            </a:p>
            <a:p>
              <a:pPr>
                <a:lnSpc>
                  <a:spcPct val="150000"/>
                </a:lnSpc>
              </a:pPr>
              <a:endParaRPr lang="ja-JP" altLang="en-US" sz="691" dirty="0">
                <a:solidFill>
                  <a:prstClr val="black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endParaRPr>
            </a:p>
            <a:p>
              <a:pPr>
                <a:lnSpc>
                  <a:spcPct val="150000"/>
                </a:lnSpc>
              </a:pPr>
              <a:r>
                <a:rPr lang="ja-JP" altLang="en-US" sz="691" dirty="0">
                  <a:solidFill>
                    <a:prstClr val="black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以上</a:t>
              </a:r>
            </a:p>
            <a:p>
              <a:pPr>
                <a:lnSpc>
                  <a:spcPct val="150000"/>
                </a:lnSpc>
              </a:pPr>
              <a:endParaRPr lang="ja-JP" altLang="en-US" sz="691" dirty="0">
                <a:solidFill>
                  <a:prstClr val="black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endParaRPr>
            </a:p>
          </p:txBody>
        </p:sp>
        <p:pic>
          <p:nvPicPr>
            <p:cNvPr id="16" name="図 1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" y="7532"/>
              <a:ext cx="6857915" cy="6808208"/>
            </a:xfrm>
            <a:prstGeom prst="rect">
              <a:avLst/>
            </a:prstGeom>
          </p:spPr>
        </p:pic>
        <p:pic>
          <p:nvPicPr>
            <p:cNvPr id="17" name="図 16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50" y="6815741"/>
              <a:ext cx="6851566" cy="2876530"/>
            </a:xfrm>
            <a:prstGeom prst="rect">
              <a:avLst/>
            </a:prstGeom>
          </p:spPr>
        </p:pic>
        <p:sp>
          <p:nvSpPr>
            <p:cNvPr id="18" name="正方形/長方形 17"/>
            <p:cNvSpPr/>
            <p:nvPr/>
          </p:nvSpPr>
          <p:spPr>
            <a:xfrm>
              <a:off x="0" y="9361931"/>
              <a:ext cx="6857916" cy="542704"/>
            </a:xfrm>
            <a:prstGeom prst="rect">
              <a:avLst/>
            </a:prstGeom>
            <a:solidFill>
              <a:srgbClr val="3D241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800"/>
            </a:p>
          </p:txBody>
        </p:sp>
        <p:pic>
          <p:nvPicPr>
            <p:cNvPr id="19" name="図 18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1869" y="938170"/>
              <a:ext cx="6260317" cy="5257144"/>
            </a:xfrm>
            <a:prstGeom prst="rect">
              <a:avLst/>
            </a:prstGeom>
          </p:spPr>
        </p:pic>
        <p:pic>
          <p:nvPicPr>
            <p:cNvPr id="20" name="図 19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09331" y="2370226"/>
              <a:ext cx="2425397" cy="242539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3690693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6C1568-192F-4506-B993-4A80345A62F1}" type="datetimeFigureOut">
              <a:rPr kumimoji="1" lang="ja-JP" altLang="en-US" smtClean="0"/>
              <a:t>2017/3/28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750FF9-CC47-4C23-A539-27D8338CF3E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70318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84" r:id="rId2"/>
    <p:sldLayoutId id="2147483683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正方形/長方形 68"/>
          <p:cNvSpPr/>
          <p:nvPr/>
        </p:nvSpPr>
        <p:spPr>
          <a:xfrm>
            <a:off x="621139" y="4283748"/>
            <a:ext cx="2174575" cy="11310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sz="9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游ゴシック" panose="020B0400000000000000" pitchFamily="50" charset="-128"/>
              </a:rPr>
              <a:t>日頃のご愛顧、誠にありがとうございます。〇〇様のお誕生日を記念して、今月は全メニュー</a:t>
            </a:r>
            <a:r>
              <a:rPr lang="en-US" altLang="ja-JP" sz="9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游ゴシック" panose="020B0400000000000000" pitchFamily="50" charset="-128"/>
              </a:rPr>
              <a:t>20%OFF</a:t>
            </a:r>
            <a:r>
              <a:rPr lang="ja-JP" altLang="en-US" sz="9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游ゴシック" panose="020B0400000000000000" pitchFamily="50" charset="-128"/>
              </a:rPr>
              <a:t>とさせていただきます。是非この機会にご来店ください。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1689377" y="5660627"/>
            <a:ext cx="1611033" cy="311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ja-JP" altLang="en-US" sz="105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サンプルの飲食店名</a:t>
            </a:r>
            <a:endParaRPr lang="en-US" altLang="ja-JP" sz="1050" b="1" dirty="0">
              <a:solidFill>
                <a:schemeClr val="tx1">
                  <a:lumMod val="75000"/>
                  <a:lumOff val="25000"/>
                </a:schemeClr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950600" y="5988482"/>
            <a:ext cx="3181837" cy="4515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sz="778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〒</a:t>
            </a:r>
            <a:r>
              <a:rPr lang="en-US" altLang="ja-JP" sz="778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000-0000 </a:t>
            </a:r>
            <a:r>
              <a:rPr lang="ja-JP" altLang="en-US" sz="778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〇〇県〇〇市〇〇〇〇〇〇〇　</a:t>
            </a:r>
            <a:r>
              <a:rPr lang="en-US" altLang="ja-JP" sz="778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TEL</a:t>
            </a:r>
            <a:r>
              <a:rPr lang="ja-JP" altLang="en-US" sz="778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：</a:t>
            </a:r>
            <a:r>
              <a:rPr lang="en-US" altLang="ja-JP" sz="778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0000-000-0000</a:t>
            </a:r>
          </a:p>
          <a:p>
            <a:pPr>
              <a:lnSpc>
                <a:spcPct val="150000"/>
              </a:lnSpc>
            </a:pPr>
            <a:endParaRPr lang="en-US" altLang="ja-JP" sz="778" b="1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2795714" y="4309911"/>
            <a:ext cx="1492404" cy="1082838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991" b="1" dirty="0"/>
              <a:t>写真を入れてください</a:t>
            </a:r>
          </a:p>
        </p:txBody>
      </p:sp>
      <p:pic>
        <p:nvPicPr>
          <p:cNvPr id="73" name="図 7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5119" y="1095634"/>
            <a:ext cx="2299552" cy="1190198"/>
          </a:xfrm>
          <a:prstGeom prst="rect">
            <a:avLst/>
          </a:prstGeom>
        </p:spPr>
      </p:pic>
      <p:pic>
        <p:nvPicPr>
          <p:cNvPr id="74" name="図 7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7786" y="2524203"/>
            <a:ext cx="1154217" cy="1469004"/>
          </a:xfrm>
          <a:prstGeom prst="rect">
            <a:avLst/>
          </a:prstGeom>
        </p:spPr>
      </p:pic>
      <p:sp>
        <p:nvSpPr>
          <p:cNvPr id="75" name="正方形/長方形 74"/>
          <p:cNvSpPr/>
          <p:nvPr/>
        </p:nvSpPr>
        <p:spPr>
          <a:xfrm>
            <a:off x="5550956" y="4283748"/>
            <a:ext cx="2174575" cy="11310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sz="9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游ゴシック" panose="020B0400000000000000" pitchFamily="50" charset="-128"/>
              </a:rPr>
              <a:t>日頃のご愛顧、誠にありがとうございます。〇〇様のお誕生日を記念して、今月は全メニュー</a:t>
            </a:r>
            <a:r>
              <a:rPr lang="en-US" altLang="ja-JP" sz="9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游ゴシック" panose="020B0400000000000000" pitchFamily="50" charset="-128"/>
              </a:rPr>
              <a:t>20%OFF</a:t>
            </a:r>
            <a:r>
              <a:rPr lang="ja-JP" altLang="en-US" sz="9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游ゴシック" panose="020B0400000000000000" pitchFamily="50" charset="-128"/>
              </a:rPr>
              <a:t>とさせていただきます。是非この機会にご来店ください。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6619194" y="5660627"/>
            <a:ext cx="1611033" cy="311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ja-JP" altLang="en-US" sz="105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サンプルの飲食店名</a:t>
            </a:r>
            <a:endParaRPr lang="en-US" altLang="ja-JP" sz="1050" b="1" dirty="0">
              <a:solidFill>
                <a:schemeClr val="tx1">
                  <a:lumMod val="75000"/>
                  <a:lumOff val="25000"/>
                </a:schemeClr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77" name="正方形/長方形 76"/>
          <p:cNvSpPr/>
          <p:nvPr/>
        </p:nvSpPr>
        <p:spPr>
          <a:xfrm>
            <a:off x="5880417" y="5988482"/>
            <a:ext cx="3181837" cy="4515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sz="778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〒</a:t>
            </a:r>
            <a:r>
              <a:rPr lang="en-US" altLang="ja-JP" sz="778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000-0000 </a:t>
            </a:r>
            <a:r>
              <a:rPr lang="ja-JP" altLang="en-US" sz="778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〇〇県〇〇市〇〇〇〇〇〇〇　</a:t>
            </a:r>
            <a:r>
              <a:rPr lang="en-US" altLang="ja-JP" sz="778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TEL</a:t>
            </a:r>
            <a:r>
              <a:rPr lang="ja-JP" altLang="en-US" sz="778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：</a:t>
            </a:r>
            <a:r>
              <a:rPr lang="en-US" altLang="ja-JP" sz="778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0000-000-0000</a:t>
            </a:r>
          </a:p>
          <a:p>
            <a:pPr>
              <a:lnSpc>
                <a:spcPct val="150000"/>
              </a:lnSpc>
            </a:pPr>
            <a:endParaRPr lang="en-US" altLang="ja-JP" sz="778" b="1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78" name="正方形/長方形 77"/>
          <p:cNvSpPr/>
          <p:nvPr/>
        </p:nvSpPr>
        <p:spPr>
          <a:xfrm>
            <a:off x="7725531" y="4309911"/>
            <a:ext cx="1492404" cy="1082838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991" b="1" dirty="0"/>
              <a:t>写真を入れてください</a:t>
            </a:r>
          </a:p>
        </p:txBody>
      </p:sp>
      <p:pic>
        <p:nvPicPr>
          <p:cNvPr id="79" name="図 7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4936" y="1095634"/>
            <a:ext cx="2299552" cy="1190198"/>
          </a:xfrm>
          <a:prstGeom prst="rect">
            <a:avLst/>
          </a:prstGeom>
        </p:spPr>
      </p:pic>
      <p:pic>
        <p:nvPicPr>
          <p:cNvPr id="80" name="図 7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7603" y="2524203"/>
            <a:ext cx="1154217" cy="14690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40117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正方形/長方形 68"/>
          <p:cNvSpPr/>
          <p:nvPr/>
        </p:nvSpPr>
        <p:spPr>
          <a:xfrm>
            <a:off x="621139" y="4283748"/>
            <a:ext cx="2174575" cy="11310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sz="9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游ゴシック" panose="020B0400000000000000" pitchFamily="50" charset="-128"/>
              </a:rPr>
              <a:t>日頃のご愛顧、誠にありがとうございます。〇〇様のお誕生日を記念して、今月は全メニュー</a:t>
            </a:r>
            <a:r>
              <a:rPr lang="en-US" altLang="ja-JP" sz="9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游ゴシック" panose="020B0400000000000000" pitchFamily="50" charset="-128"/>
              </a:rPr>
              <a:t>20%OFF</a:t>
            </a:r>
            <a:r>
              <a:rPr lang="ja-JP" altLang="en-US" sz="9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游ゴシック" panose="020B0400000000000000" pitchFamily="50" charset="-128"/>
              </a:rPr>
              <a:t>とさせていただきます。是非この機会にご来店ください。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1689377" y="5660627"/>
            <a:ext cx="1611033" cy="311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ja-JP" altLang="en-US" sz="105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サンプルの飲食店名</a:t>
            </a:r>
            <a:endParaRPr lang="en-US" altLang="ja-JP" sz="1050" b="1" dirty="0">
              <a:solidFill>
                <a:schemeClr val="tx1">
                  <a:lumMod val="75000"/>
                  <a:lumOff val="25000"/>
                </a:schemeClr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950600" y="5988482"/>
            <a:ext cx="3181837" cy="4515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sz="778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〒</a:t>
            </a:r>
            <a:r>
              <a:rPr lang="en-US" altLang="ja-JP" sz="778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000-0000 </a:t>
            </a:r>
            <a:r>
              <a:rPr lang="ja-JP" altLang="en-US" sz="778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〇〇県〇〇市〇〇〇〇〇〇〇　</a:t>
            </a:r>
            <a:r>
              <a:rPr lang="en-US" altLang="ja-JP" sz="778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TEL</a:t>
            </a:r>
            <a:r>
              <a:rPr lang="ja-JP" altLang="en-US" sz="778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：</a:t>
            </a:r>
            <a:r>
              <a:rPr lang="en-US" altLang="ja-JP" sz="778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0000-000-0000</a:t>
            </a:r>
          </a:p>
          <a:p>
            <a:pPr>
              <a:lnSpc>
                <a:spcPct val="150000"/>
              </a:lnSpc>
            </a:pPr>
            <a:endParaRPr lang="en-US" altLang="ja-JP" sz="778" b="1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2795714" y="4309911"/>
            <a:ext cx="1492404" cy="1082838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991" b="1" dirty="0"/>
              <a:t>写真を入れてください</a:t>
            </a:r>
          </a:p>
        </p:txBody>
      </p:sp>
      <p:pic>
        <p:nvPicPr>
          <p:cNvPr id="73" name="図 7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5119" y="1095634"/>
            <a:ext cx="2299552" cy="1190198"/>
          </a:xfrm>
          <a:prstGeom prst="rect">
            <a:avLst/>
          </a:prstGeom>
        </p:spPr>
      </p:pic>
      <p:pic>
        <p:nvPicPr>
          <p:cNvPr id="74" name="図 7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7786" y="2524203"/>
            <a:ext cx="1154217" cy="1469004"/>
          </a:xfrm>
          <a:prstGeom prst="rect">
            <a:avLst/>
          </a:prstGeom>
        </p:spPr>
      </p:pic>
      <p:sp>
        <p:nvSpPr>
          <p:cNvPr id="75" name="正方形/長方形 74"/>
          <p:cNvSpPr/>
          <p:nvPr/>
        </p:nvSpPr>
        <p:spPr>
          <a:xfrm>
            <a:off x="5550956" y="4283748"/>
            <a:ext cx="2174575" cy="11310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sz="9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游ゴシック" panose="020B0400000000000000" pitchFamily="50" charset="-128"/>
              </a:rPr>
              <a:t>日頃のご愛顧、誠にありがとうございます。〇〇様のお誕生日を記念して、今月は全メニュー</a:t>
            </a:r>
            <a:r>
              <a:rPr lang="en-US" altLang="ja-JP" sz="9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游ゴシック" panose="020B0400000000000000" pitchFamily="50" charset="-128"/>
              </a:rPr>
              <a:t>20%OFF</a:t>
            </a:r>
            <a:r>
              <a:rPr lang="ja-JP" altLang="en-US" sz="9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游ゴシック" panose="020B0400000000000000" pitchFamily="50" charset="-128"/>
              </a:rPr>
              <a:t>とさせていただきます。是非この機会にご来店ください。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6619194" y="5660627"/>
            <a:ext cx="1611033" cy="311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ja-JP" altLang="en-US" sz="105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サンプルの飲食店名</a:t>
            </a:r>
            <a:endParaRPr lang="en-US" altLang="ja-JP" sz="1050" b="1" dirty="0">
              <a:solidFill>
                <a:schemeClr val="tx1">
                  <a:lumMod val="75000"/>
                  <a:lumOff val="25000"/>
                </a:schemeClr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77" name="正方形/長方形 76"/>
          <p:cNvSpPr/>
          <p:nvPr/>
        </p:nvSpPr>
        <p:spPr>
          <a:xfrm>
            <a:off x="5880417" y="5988482"/>
            <a:ext cx="3181837" cy="4515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sz="778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〒</a:t>
            </a:r>
            <a:r>
              <a:rPr lang="en-US" altLang="ja-JP" sz="778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000-0000 </a:t>
            </a:r>
            <a:r>
              <a:rPr lang="ja-JP" altLang="en-US" sz="778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〇〇県〇〇市〇〇〇〇〇〇〇　</a:t>
            </a:r>
            <a:r>
              <a:rPr lang="en-US" altLang="ja-JP" sz="778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TEL</a:t>
            </a:r>
            <a:r>
              <a:rPr lang="ja-JP" altLang="en-US" sz="778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：</a:t>
            </a:r>
            <a:r>
              <a:rPr lang="en-US" altLang="ja-JP" sz="778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0000-000-0000</a:t>
            </a:r>
          </a:p>
          <a:p>
            <a:pPr>
              <a:lnSpc>
                <a:spcPct val="150000"/>
              </a:lnSpc>
            </a:pPr>
            <a:endParaRPr lang="en-US" altLang="ja-JP" sz="778" b="1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78" name="正方形/長方形 77"/>
          <p:cNvSpPr/>
          <p:nvPr/>
        </p:nvSpPr>
        <p:spPr>
          <a:xfrm>
            <a:off x="7725531" y="4309911"/>
            <a:ext cx="1492404" cy="1082838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991" b="1" dirty="0"/>
              <a:t>写真を入れてください</a:t>
            </a:r>
          </a:p>
        </p:txBody>
      </p:sp>
      <p:pic>
        <p:nvPicPr>
          <p:cNvPr id="79" name="図 7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4936" y="1095634"/>
            <a:ext cx="2299552" cy="1190198"/>
          </a:xfrm>
          <a:prstGeom prst="rect">
            <a:avLst/>
          </a:prstGeom>
        </p:spPr>
      </p:pic>
      <p:pic>
        <p:nvPicPr>
          <p:cNvPr id="80" name="図 7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7603" y="2524203"/>
            <a:ext cx="1154217" cy="1469004"/>
          </a:xfrm>
          <a:prstGeom prst="rect">
            <a:avLst/>
          </a:prstGeom>
        </p:spPr>
      </p:pic>
      <p:sp>
        <p:nvSpPr>
          <p:cNvPr id="14" name="正方形/長方形 13"/>
          <p:cNvSpPr/>
          <p:nvPr/>
        </p:nvSpPr>
        <p:spPr>
          <a:xfrm>
            <a:off x="738015" y="4350804"/>
            <a:ext cx="1869267" cy="1058176"/>
          </a:xfrm>
          <a:prstGeom prst="rect">
            <a:avLst/>
          </a:prstGeom>
          <a:solidFill>
            <a:schemeClr val="accent1">
              <a:lumMod val="60000"/>
              <a:lumOff val="40000"/>
              <a:alpha val="85000"/>
            </a:schemeClr>
          </a:solidFill>
          <a:ln w="5715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100" b="1" dirty="0"/>
              <a:t>文字の編集ができます</a:t>
            </a:r>
          </a:p>
        </p:txBody>
      </p:sp>
      <p:sp>
        <p:nvSpPr>
          <p:cNvPr id="15" name="正方形/長方形 14"/>
          <p:cNvSpPr/>
          <p:nvPr/>
        </p:nvSpPr>
        <p:spPr>
          <a:xfrm>
            <a:off x="725315" y="5660627"/>
            <a:ext cx="3557981" cy="498697"/>
          </a:xfrm>
          <a:prstGeom prst="rect">
            <a:avLst/>
          </a:prstGeom>
          <a:solidFill>
            <a:schemeClr val="accent1">
              <a:lumMod val="60000"/>
              <a:lumOff val="40000"/>
              <a:alpha val="85000"/>
            </a:schemeClr>
          </a:solidFill>
          <a:ln w="5715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100" b="1" dirty="0"/>
              <a:t>文字の編集ができます</a:t>
            </a:r>
          </a:p>
        </p:txBody>
      </p:sp>
      <p:sp>
        <p:nvSpPr>
          <p:cNvPr id="16" name="正方形/長方形 15"/>
          <p:cNvSpPr/>
          <p:nvPr/>
        </p:nvSpPr>
        <p:spPr>
          <a:xfrm>
            <a:off x="2781247" y="4349870"/>
            <a:ext cx="1502049" cy="1059110"/>
          </a:xfrm>
          <a:prstGeom prst="rect">
            <a:avLst/>
          </a:prstGeom>
          <a:solidFill>
            <a:schemeClr val="accent6">
              <a:lumMod val="60000"/>
              <a:lumOff val="40000"/>
              <a:alpha val="80000"/>
            </a:schemeClr>
          </a:solidFill>
          <a:ln w="571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100" b="1" dirty="0"/>
              <a:t>写真を入れることが</a:t>
            </a:r>
            <a:endParaRPr kumimoji="1" lang="en-US" altLang="ja-JP" sz="1100" b="1" dirty="0"/>
          </a:p>
          <a:p>
            <a:pPr algn="ctr"/>
            <a:r>
              <a:rPr kumimoji="1" lang="ja-JP" altLang="en-US" sz="1100" b="1" dirty="0"/>
              <a:t>できます</a:t>
            </a:r>
          </a:p>
        </p:txBody>
      </p:sp>
      <p:sp>
        <p:nvSpPr>
          <p:cNvPr id="17" name="正方形/長方形 16"/>
          <p:cNvSpPr/>
          <p:nvPr/>
        </p:nvSpPr>
        <p:spPr>
          <a:xfrm>
            <a:off x="1265312" y="1095634"/>
            <a:ext cx="2381532" cy="1174447"/>
          </a:xfrm>
          <a:prstGeom prst="rect">
            <a:avLst/>
          </a:prstGeom>
          <a:solidFill>
            <a:schemeClr val="accent1">
              <a:lumMod val="60000"/>
              <a:lumOff val="40000"/>
              <a:alpha val="85000"/>
            </a:schemeClr>
          </a:solidFill>
          <a:ln w="5715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100" b="1" dirty="0"/>
              <a:t>タイトルを</a:t>
            </a:r>
            <a:endParaRPr kumimoji="1" lang="en-US" altLang="ja-JP" sz="1100" b="1" dirty="0"/>
          </a:p>
          <a:p>
            <a:pPr algn="ctr"/>
            <a:r>
              <a:rPr kumimoji="1" lang="ja-JP" altLang="en-US" sz="1100" b="1" dirty="0"/>
              <a:t>変更することが可能です</a:t>
            </a:r>
          </a:p>
        </p:txBody>
      </p:sp>
      <p:sp>
        <p:nvSpPr>
          <p:cNvPr id="18" name="正方形/長方形 17"/>
          <p:cNvSpPr/>
          <p:nvPr/>
        </p:nvSpPr>
        <p:spPr>
          <a:xfrm>
            <a:off x="5659954" y="4350804"/>
            <a:ext cx="1869267" cy="1058176"/>
          </a:xfrm>
          <a:prstGeom prst="rect">
            <a:avLst/>
          </a:prstGeom>
          <a:solidFill>
            <a:schemeClr val="accent1">
              <a:lumMod val="60000"/>
              <a:lumOff val="40000"/>
              <a:alpha val="85000"/>
            </a:schemeClr>
          </a:solidFill>
          <a:ln w="5715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100" b="1" dirty="0"/>
              <a:t>文字の編集ができます</a:t>
            </a:r>
          </a:p>
        </p:txBody>
      </p:sp>
      <p:sp>
        <p:nvSpPr>
          <p:cNvPr id="19" name="正方形/長方形 18"/>
          <p:cNvSpPr/>
          <p:nvPr/>
        </p:nvSpPr>
        <p:spPr>
          <a:xfrm>
            <a:off x="5647254" y="5660627"/>
            <a:ext cx="3557981" cy="498697"/>
          </a:xfrm>
          <a:prstGeom prst="rect">
            <a:avLst/>
          </a:prstGeom>
          <a:solidFill>
            <a:schemeClr val="accent1">
              <a:lumMod val="60000"/>
              <a:lumOff val="40000"/>
              <a:alpha val="85000"/>
            </a:schemeClr>
          </a:solidFill>
          <a:ln w="5715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100" b="1" dirty="0"/>
              <a:t>文字の編集ができます</a:t>
            </a:r>
          </a:p>
        </p:txBody>
      </p:sp>
      <p:sp>
        <p:nvSpPr>
          <p:cNvPr id="20" name="正方形/長方形 19"/>
          <p:cNvSpPr/>
          <p:nvPr/>
        </p:nvSpPr>
        <p:spPr>
          <a:xfrm>
            <a:off x="7703186" y="4349870"/>
            <a:ext cx="1502049" cy="1059110"/>
          </a:xfrm>
          <a:prstGeom prst="rect">
            <a:avLst/>
          </a:prstGeom>
          <a:solidFill>
            <a:schemeClr val="accent6">
              <a:lumMod val="60000"/>
              <a:lumOff val="40000"/>
              <a:alpha val="80000"/>
            </a:schemeClr>
          </a:solidFill>
          <a:ln w="571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100" b="1" dirty="0"/>
              <a:t>写真を入れることが</a:t>
            </a:r>
            <a:endParaRPr kumimoji="1" lang="en-US" altLang="ja-JP" sz="1100" b="1" dirty="0"/>
          </a:p>
          <a:p>
            <a:pPr algn="ctr"/>
            <a:r>
              <a:rPr kumimoji="1" lang="ja-JP" altLang="en-US" sz="1100" b="1" dirty="0"/>
              <a:t>できます</a:t>
            </a:r>
          </a:p>
        </p:txBody>
      </p:sp>
      <p:sp>
        <p:nvSpPr>
          <p:cNvPr id="21" name="正方形/長方形 20"/>
          <p:cNvSpPr/>
          <p:nvPr/>
        </p:nvSpPr>
        <p:spPr>
          <a:xfrm>
            <a:off x="6187251" y="1095634"/>
            <a:ext cx="2381532" cy="1174447"/>
          </a:xfrm>
          <a:prstGeom prst="rect">
            <a:avLst/>
          </a:prstGeom>
          <a:solidFill>
            <a:schemeClr val="accent1">
              <a:lumMod val="60000"/>
              <a:lumOff val="40000"/>
              <a:alpha val="85000"/>
            </a:schemeClr>
          </a:solidFill>
          <a:ln w="5715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100" b="1" dirty="0"/>
              <a:t>タイトルを</a:t>
            </a:r>
            <a:endParaRPr kumimoji="1" lang="en-US" altLang="ja-JP" sz="1100" b="1" dirty="0"/>
          </a:p>
          <a:p>
            <a:pPr algn="ctr"/>
            <a:r>
              <a:rPr kumimoji="1" lang="ja-JP" altLang="en-US" sz="1100" b="1" dirty="0"/>
              <a:t>変更することが可能です</a:t>
            </a:r>
          </a:p>
        </p:txBody>
      </p:sp>
    </p:spTree>
    <p:extLst>
      <p:ext uri="{BB962C8B-B14F-4D97-AF65-F5344CB8AC3E}">
        <p14:creationId xmlns:p14="http://schemas.microsoft.com/office/powerpoint/2010/main" val="6536255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テキスト ボックス 16"/>
          <p:cNvSpPr txBox="1"/>
          <p:nvPr/>
        </p:nvSpPr>
        <p:spPr>
          <a:xfrm>
            <a:off x="610162" y="483092"/>
            <a:ext cx="8738625" cy="2301880"/>
          </a:xfrm>
          <a:prstGeom prst="rect">
            <a:avLst/>
          </a:prstGeom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 anchor="t">
            <a:noAutofit/>
          </a:bodyPr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ja-JP" sz="1800" b="1" dirty="0">
                <a:solidFill>
                  <a:prstClr val="black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POP</a:t>
            </a:r>
            <a:r>
              <a:rPr lang="ja-JP" altLang="en-US" sz="1800" b="1" dirty="0">
                <a:solidFill>
                  <a:prstClr val="black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・チラシ工房 ご利用上の注意事項</a:t>
            </a:r>
          </a:p>
          <a:p>
            <a:pPr>
              <a:lnSpc>
                <a:spcPct val="150000"/>
              </a:lnSpc>
            </a:pPr>
            <a:endParaRPr lang="ja-JP" altLang="en-US" sz="1200" dirty="0">
              <a:solidFill>
                <a:prstClr val="black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pPr>
              <a:lnSpc>
                <a:spcPct val="150000"/>
              </a:lnSpc>
            </a:pPr>
            <a:r>
              <a:rPr lang="ja-JP" altLang="en-US" sz="1200" dirty="0">
                <a:solidFill>
                  <a:prstClr val="black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■推奨環境</a:t>
            </a:r>
          </a:p>
          <a:p>
            <a:pPr>
              <a:lnSpc>
                <a:spcPct val="150000"/>
              </a:lnSpc>
            </a:pPr>
            <a:r>
              <a:rPr lang="ja-JP" altLang="en-US" sz="1200" dirty="0">
                <a:solidFill>
                  <a:prstClr val="black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・チラシを編集いただくには、事前に</a:t>
            </a:r>
            <a:r>
              <a:rPr lang="en-US" altLang="ja-JP" sz="1200" dirty="0">
                <a:solidFill>
                  <a:prstClr val="black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PowerPoint</a:t>
            </a:r>
            <a:r>
              <a:rPr lang="ja-JP" altLang="en-US" sz="1200" dirty="0">
                <a:solidFill>
                  <a:prstClr val="black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をインストールが必要となります。</a:t>
            </a:r>
          </a:p>
          <a:p>
            <a:pPr>
              <a:lnSpc>
                <a:spcPct val="150000"/>
              </a:lnSpc>
            </a:pPr>
            <a:endParaRPr lang="ja-JP" altLang="en-US" sz="1200" dirty="0">
              <a:solidFill>
                <a:prstClr val="black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pPr>
              <a:lnSpc>
                <a:spcPct val="150000"/>
              </a:lnSpc>
            </a:pPr>
            <a:r>
              <a:rPr lang="ja-JP" altLang="en-US" sz="1200" dirty="0">
                <a:solidFill>
                  <a:prstClr val="black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■手書きフォントについて</a:t>
            </a:r>
          </a:p>
          <a:p>
            <a:pPr>
              <a:lnSpc>
                <a:spcPct val="150000"/>
              </a:lnSpc>
            </a:pPr>
            <a:r>
              <a:rPr lang="ja-JP" altLang="en-US" sz="1200" dirty="0">
                <a:solidFill>
                  <a:prstClr val="black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・フォントのダウンロードおよびインストールはご利用される方の責任において行ってください。</a:t>
            </a:r>
          </a:p>
          <a:p>
            <a:pPr>
              <a:lnSpc>
                <a:spcPct val="150000"/>
              </a:lnSpc>
            </a:pPr>
            <a:r>
              <a:rPr lang="ja-JP" altLang="en-US" sz="1200" dirty="0">
                <a:solidFill>
                  <a:prstClr val="black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・フォントの使用について、いかなる保証も行いません。フォントの規約をよく確認の上ご使用ください。</a:t>
            </a:r>
          </a:p>
          <a:p>
            <a:pPr>
              <a:lnSpc>
                <a:spcPct val="150000"/>
              </a:lnSpc>
            </a:pPr>
            <a:r>
              <a:rPr lang="ja-JP" altLang="en-US" sz="1200" dirty="0">
                <a:solidFill>
                  <a:prstClr val="black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・発生したいかなる損害</a:t>
            </a:r>
            <a:r>
              <a:rPr lang="en-US" altLang="ja-JP" sz="1200" dirty="0">
                <a:solidFill>
                  <a:prstClr val="black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(</a:t>
            </a:r>
            <a:r>
              <a:rPr lang="ja-JP" altLang="en-US" sz="1200" dirty="0">
                <a:solidFill>
                  <a:prstClr val="black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データ損失等を含む</a:t>
            </a:r>
            <a:r>
              <a:rPr lang="en-US" altLang="ja-JP" sz="1200" dirty="0">
                <a:solidFill>
                  <a:prstClr val="black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)</a:t>
            </a:r>
            <a:r>
              <a:rPr lang="ja-JP" altLang="en-US" sz="1200" dirty="0">
                <a:solidFill>
                  <a:prstClr val="black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について、責任を負いません。</a:t>
            </a:r>
          </a:p>
          <a:p>
            <a:pPr>
              <a:lnSpc>
                <a:spcPct val="150000"/>
              </a:lnSpc>
            </a:pPr>
            <a:r>
              <a:rPr lang="ja-JP" altLang="en-US" sz="1200" dirty="0">
                <a:solidFill>
                  <a:prstClr val="black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・本フォントに関するサポートについてはすべて未保証とさせていただきます。</a:t>
            </a:r>
          </a:p>
          <a:p>
            <a:pPr>
              <a:lnSpc>
                <a:spcPct val="150000"/>
              </a:lnSpc>
            </a:pPr>
            <a:r>
              <a:rPr lang="ja-JP" altLang="en-US" sz="1200" dirty="0">
                <a:solidFill>
                  <a:prstClr val="black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・漢字によってはうまく表示されない場合があります。</a:t>
            </a:r>
          </a:p>
          <a:p>
            <a:pPr>
              <a:lnSpc>
                <a:spcPct val="150000"/>
              </a:lnSpc>
            </a:pPr>
            <a:r>
              <a:rPr lang="ja-JP" altLang="en-US" sz="1200" dirty="0">
                <a:solidFill>
                  <a:prstClr val="black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・アプリケーションによっては正常に動作しない場合があります。</a:t>
            </a:r>
          </a:p>
          <a:p>
            <a:pPr>
              <a:lnSpc>
                <a:spcPct val="150000"/>
              </a:lnSpc>
            </a:pPr>
            <a:r>
              <a:rPr lang="ja-JP" altLang="en-US" sz="1200" dirty="0">
                <a:solidFill>
                  <a:prstClr val="black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・印刷はお客さまご自身でお願いいたします。</a:t>
            </a:r>
            <a:endParaRPr lang="en-US" altLang="ja-JP" sz="1200" dirty="0">
              <a:solidFill>
                <a:prstClr val="black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pPr>
              <a:lnSpc>
                <a:spcPct val="150000"/>
              </a:lnSpc>
            </a:pPr>
            <a:endParaRPr lang="en-US" altLang="ja-JP" sz="1200" dirty="0">
              <a:solidFill>
                <a:prstClr val="black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pPr>
              <a:lnSpc>
                <a:spcPct val="150000"/>
              </a:lnSpc>
            </a:pPr>
            <a:endParaRPr lang="ja-JP" altLang="en-US" sz="1200" dirty="0">
              <a:solidFill>
                <a:prstClr val="black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pPr>
              <a:lnSpc>
                <a:spcPct val="150000"/>
              </a:lnSpc>
            </a:pPr>
            <a:r>
              <a:rPr lang="ja-JP" altLang="en-US" sz="1200" dirty="0">
                <a:solidFill>
                  <a:prstClr val="black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以上</a:t>
            </a:r>
          </a:p>
          <a:p>
            <a:pPr>
              <a:lnSpc>
                <a:spcPct val="150000"/>
              </a:lnSpc>
            </a:pPr>
            <a:endParaRPr lang="ja-JP" altLang="en-US" sz="1200" dirty="0">
              <a:solidFill>
                <a:prstClr val="black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7285804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78</TotalTime>
  <Words>382</Words>
  <Application>Microsoft Office PowerPoint</Application>
  <PresentationFormat>A4 210 x 297 mm</PresentationFormat>
  <Paragraphs>44</Paragraphs>
  <Slides>3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3</vt:i4>
      </vt:variant>
    </vt:vector>
  </HeadingPairs>
  <TitlesOfParts>
    <vt:vector size="10" baseType="lpstr">
      <vt:lpstr>ＭＳ Ｐゴシック</vt:lpstr>
      <vt:lpstr>游ゴシック</vt:lpstr>
      <vt:lpstr>游ゴシック Light</vt:lpstr>
      <vt:lpstr>Arial</vt:lpstr>
      <vt:lpstr>Calibri</vt:lpstr>
      <vt:lpstr>Calibri Light</vt:lpstr>
      <vt:lpstr>Office テーマ</vt:lpstr>
      <vt:lpstr>PowerPoint プレゼンテーション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fukui</dc:creator>
  <cp:lastModifiedBy>y-kohori</cp:lastModifiedBy>
  <cp:revision>18</cp:revision>
  <dcterms:created xsi:type="dcterms:W3CDTF">2016-11-25T08:55:21Z</dcterms:created>
  <dcterms:modified xsi:type="dcterms:W3CDTF">2017-03-28T10:47:58Z</dcterms:modified>
</cp:coreProperties>
</file>