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56" r:id="rId2"/>
    <p:sldId id="259" r:id="rId3"/>
    <p:sldId id="258" r:id="rId4"/>
  </p:sldIdLst>
  <p:sldSz cx="7559675" cy="10691813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83" autoAdjust="0"/>
    <p:restoredTop sz="94660"/>
  </p:normalViewPr>
  <p:slideViewPr>
    <p:cSldViewPr snapToGrid="0">
      <p:cViewPr>
        <p:scale>
          <a:sx n="125" d="100"/>
          <a:sy n="125" d="100"/>
        </p:scale>
        <p:origin x="2344" y="-2664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39DDB-F14D-9A4D-AF8E-DDAF5D188FAB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2975" y="1241425"/>
            <a:ext cx="236855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9963"/>
            <a:ext cx="5435600" cy="39100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E23016-C7FD-F742-B029-AEF4DF045A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5428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6"/>
          <a:stretch/>
        </p:blipFill>
        <p:spPr>
          <a:xfrm>
            <a:off x="363338" y="309771"/>
            <a:ext cx="6879287" cy="1008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426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6"/>
          <a:stretch/>
        </p:blipFill>
        <p:spPr>
          <a:xfrm>
            <a:off x="363338" y="309771"/>
            <a:ext cx="6879287" cy="1008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006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7410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6"/>
          <a:stretch/>
        </p:blipFill>
        <p:spPr>
          <a:xfrm>
            <a:off x="363338" y="309771"/>
            <a:ext cx="6879287" cy="1008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348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  <a:prstGeom prst="rect">
            <a:avLst/>
          </a:prstGeo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6"/>
          <a:stretch/>
        </p:blipFill>
        <p:spPr>
          <a:xfrm>
            <a:off x="363338" y="309771"/>
            <a:ext cx="6879287" cy="1008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671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6"/>
          <a:stretch/>
        </p:blipFill>
        <p:spPr>
          <a:xfrm>
            <a:off x="363338" y="309771"/>
            <a:ext cx="6879287" cy="1008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764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6"/>
          <a:stretch/>
        </p:blipFill>
        <p:spPr>
          <a:xfrm>
            <a:off x="363338" y="309771"/>
            <a:ext cx="6879287" cy="1008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093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6"/>
          <a:stretch/>
        </p:blipFill>
        <p:spPr>
          <a:xfrm>
            <a:off x="363338" y="309771"/>
            <a:ext cx="6879287" cy="1008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128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6"/>
          <a:stretch/>
        </p:blipFill>
        <p:spPr>
          <a:xfrm>
            <a:off x="363338" y="309771"/>
            <a:ext cx="6879287" cy="1008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762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6"/>
          <a:stretch/>
        </p:blipFill>
        <p:spPr>
          <a:xfrm>
            <a:off x="363338" y="309771"/>
            <a:ext cx="6879287" cy="1008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100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6"/>
          <a:stretch/>
        </p:blipFill>
        <p:spPr>
          <a:xfrm>
            <a:off x="363338" y="309771"/>
            <a:ext cx="6879287" cy="1008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766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-139700" y="-128788"/>
            <a:ext cx="7873999" cy="109599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4417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/>
        </p:nvSpPr>
        <p:spPr>
          <a:xfrm>
            <a:off x="957579" y="7098199"/>
            <a:ext cx="3241041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日頃のご愛顧、誠にありがとうございます</a:t>
            </a:r>
            <a:r>
              <a:rPr lang="ja-JP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。〇〇様のお誕生日を記念して、今月は全メニュー</a:t>
            </a:r>
            <a:r>
              <a:rPr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20%OFF</a:t>
            </a:r>
            <a:r>
              <a:rPr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とさせていただきます。是非この機会にご来店ください。</a:t>
            </a:r>
            <a:endParaRPr lang="en-US" altLang="ja-JP" sz="1400" b="1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2743542" y="9206189"/>
            <a:ext cx="2278519" cy="4682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サンプルの飲食店名</a:t>
            </a:r>
            <a:endParaRPr lang="en-US" altLang="ja-JP" b="1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690203" y="9691049"/>
            <a:ext cx="450014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〒</a:t>
            </a:r>
            <a:r>
              <a:rPr lang="en-US" altLang="ja-JP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000-0000 </a:t>
            </a:r>
            <a:r>
              <a:rPr lang="ja-JP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〇〇県〇〇市〇〇〇〇〇〇〇　</a:t>
            </a:r>
            <a:r>
              <a:rPr lang="en-US" altLang="ja-JP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TEL</a:t>
            </a:r>
            <a:r>
              <a:rPr lang="ja-JP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：</a:t>
            </a:r>
            <a:r>
              <a:rPr lang="en-US" altLang="ja-JP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0000-000-0000</a:t>
            </a:r>
          </a:p>
          <a:p>
            <a:pPr>
              <a:lnSpc>
                <a:spcPct val="150000"/>
              </a:lnSpc>
            </a:pPr>
            <a:endParaRPr lang="en-US" altLang="ja-JP" sz="11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4477385" y="7225048"/>
            <a:ext cx="2110740" cy="15314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4700" y="1752648"/>
            <a:ext cx="3568700" cy="1847081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838" y="3925717"/>
            <a:ext cx="1970367" cy="250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954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/>
        </p:nvSpPr>
        <p:spPr>
          <a:xfrm>
            <a:off x="957579" y="7098199"/>
            <a:ext cx="3241041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日頃のご愛顧、誠にありがとうございます</a:t>
            </a:r>
            <a:r>
              <a:rPr lang="ja-JP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。〇〇様のお誕生日を記念して、今月は全メニュー</a:t>
            </a:r>
            <a:r>
              <a:rPr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20%OFF</a:t>
            </a:r>
            <a:r>
              <a:rPr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とさせていただきます。是非この機会にご来店ください。</a:t>
            </a:r>
            <a:endParaRPr lang="en-US" altLang="ja-JP" sz="1400" b="1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2743542" y="9206189"/>
            <a:ext cx="2278519" cy="4682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サンプルの飲食店名</a:t>
            </a:r>
            <a:endParaRPr lang="en-US" altLang="ja-JP" b="1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690203" y="9691049"/>
            <a:ext cx="450014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〒</a:t>
            </a:r>
            <a:r>
              <a:rPr lang="en-US" altLang="ja-JP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000-0000 </a:t>
            </a:r>
            <a:r>
              <a:rPr lang="ja-JP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〇〇県〇〇市〇〇〇〇〇〇〇　</a:t>
            </a:r>
            <a:r>
              <a:rPr lang="en-US" altLang="ja-JP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TEL</a:t>
            </a:r>
            <a:r>
              <a:rPr lang="ja-JP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：</a:t>
            </a:r>
            <a:r>
              <a:rPr lang="en-US" altLang="ja-JP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0000-000-0000</a:t>
            </a:r>
          </a:p>
          <a:p>
            <a:pPr>
              <a:lnSpc>
                <a:spcPct val="150000"/>
              </a:lnSpc>
            </a:pPr>
            <a:endParaRPr lang="en-US" altLang="ja-JP" sz="11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4477385" y="7225048"/>
            <a:ext cx="2110740" cy="15314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4700" y="1752648"/>
            <a:ext cx="3568700" cy="1847081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838" y="3925717"/>
            <a:ext cx="1970367" cy="2507739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957579" y="7070254"/>
            <a:ext cx="3154864" cy="168627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720" b="1" dirty="0"/>
              <a:t>文字の編集ができます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303771" y="9206189"/>
            <a:ext cx="5148382" cy="87787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720" b="1" dirty="0"/>
              <a:t>文字の編集ができます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429163" y="7070254"/>
            <a:ext cx="2158962" cy="168627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720" b="1" dirty="0"/>
              <a:t>写真を入れることが</a:t>
            </a:r>
            <a:endParaRPr kumimoji="1" lang="en-US" altLang="ja-JP" sz="1720" b="1" dirty="0"/>
          </a:p>
          <a:p>
            <a:pPr algn="ctr"/>
            <a:r>
              <a:rPr kumimoji="1" lang="ja-JP" altLang="en-US" sz="1720" b="1" dirty="0"/>
              <a:t>できます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910229" y="1654975"/>
            <a:ext cx="3578378" cy="176466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339" b="1" dirty="0"/>
              <a:t>タイトルを</a:t>
            </a:r>
            <a:endParaRPr kumimoji="1" lang="en-US" altLang="ja-JP" sz="1339" b="1" dirty="0"/>
          </a:p>
          <a:p>
            <a:pPr algn="ctr"/>
            <a:r>
              <a:rPr kumimoji="1" lang="ja-JP" altLang="en-US" sz="1339" b="1" dirty="0"/>
              <a:t>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1786536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07863" y="347676"/>
            <a:ext cx="6936366" cy="529513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6987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454</TotalTime>
  <Words>258</Words>
  <Application>Microsoft Macintosh PowerPoint</Application>
  <PresentationFormat>ユーザー設定</PresentationFormat>
  <Paragraphs>30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ＭＳ Ｐゴシック</vt:lpstr>
      <vt:lpstr>Yu Gothic</vt:lpstr>
      <vt:lpstr>游ゴシック</vt:lpstr>
      <vt:lpstr>游ゴシック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yuta@8be.co.jp</cp:lastModifiedBy>
  <cp:revision>22</cp:revision>
  <cp:lastPrinted>2016-11-14T12:10:14Z</cp:lastPrinted>
  <dcterms:created xsi:type="dcterms:W3CDTF">2016-11-14T11:00:59Z</dcterms:created>
  <dcterms:modified xsi:type="dcterms:W3CDTF">2017-03-23T05:02:06Z</dcterms:modified>
</cp:coreProperties>
</file>