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9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15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154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itle Placeholder 1"/>
          <p:cNvSpPr txBox="1">
            <a:spLocks/>
          </p:cNvSpPr>
          <p:nvPr userDrawn="1"/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36009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17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idx="10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Date Placeholder 3"/>
          <p:cNvSpPr txBox="1">
            <a:spLocks/>
          </p:cNvSpPr>
          <p:nvPr userDrawn="1"/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64DE79-268F-4C1A-8933-263129D2AF90}" type="datetimeFigureOut">
              <a:rPr lang="en-US" smtClean="0"/>
              <a:pPr/>
              <a:t>3/28/2017</a:t>
            </a:fld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473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図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0270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2588507" y="452376"/>
            <a:ext cx="797814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76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20170" y="2515292"/>
            <a:ext cx="1532725" cy="40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667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60092" y="1444790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1885965" y="1444790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264628" y="3170377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1890501" y="3170377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260092" y="1000177"/>
            <a:ext cx="3078755" cy="356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57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57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036617" y="2780186"/>
            <a:ext cx="723536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220170" y="2853953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853596" y="2513961"/>
            <a:ext cx="1532725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658980" y="2782116"/>
            <a:ext cx="734599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1853596" y="2855883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220170" y="4212433"/>
            <a:ext cx="1532725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036617" y="4340985"/>
            <a:ext cx="723536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220170" y="4465552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853596" y="4211102"/>
            <a:ext cx="1532725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2658980" y="4342915"/>
            <a:ext cx="734599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1853596" y="4467482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220170" y="4889637"/>
            <a:ext cx="1214694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76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244938" y="4868429"/>
            <a:ext cx="1326812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2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42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42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429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42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249978" y="4964256"/>
            <a:ext cx="1219027" cy="224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420702" y="4860443"/>
            <a:ext cx="12492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50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500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59" y="460502"/>
            <a:ext cx="1293186" cy="428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/>
          <p:cNvSpPr/>
          <p:nvPr/>
        </p:nvSpPr>
        <p:spPr>
          <a:xfrm>
            <a:off x="2588507" y="452376"/>
            <a:ext cx="797814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76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20170" y="2515292"/>
            <a:ext cx="1532725" cy="400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みんな大好き！ふわと</a:t>
            </a:r>
            <a:r>
              <a:rPr lang="ja-JP" altLang="en-US" sz="667" b="1" dirty="0" err="1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ろ</a:t>
            </a: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卵のハヤシオムライス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260092" y="1444790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1885965" y="1444790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264628" y="3170377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1890501" y="3170377"/>
            <a:ext cx="1452882" cy="103431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60092" y="1000177"/>
            <a:ext cx="3078755" cy="3565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平日</a:t>
            </a: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11</a:t>
            </a: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時から</a:t>
            </a: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14</a:t>
            </a: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時まで限定！お昼だけのおトクなメニューをご用意しております。</a:t>
            </a:r>
            <a:endParaRPr lang="en-US" altLang="ja-JP" sz="57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ランチにはすべてのメニューにサラダとコーヒーが付いています。</a:t>
            </a:r>
            <a:endParaRPr lang="en-US" altLang="ja-JP" sz="57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1036617" y="2780186"/>
            <a:ext cx="723536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</a:rPr>
              <a:t>1,080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20170" y="2853953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853596" y="2513961"/>
            <a:ext cx="1532725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菜の花とベーコンのペペロンチーノ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2658980" y="2782116"/>
            <a:ext cx="734599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980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853596" y="2855883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220170" y="4212433"/>
            <a:ext cx="1532725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たっぷり魚介のシーフードパエリア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1036617" y="4340985"/>
            <a:ext cx="723536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1,280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20170" y="4465552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1853596" y="4211102"/>
            <a:ext cx="1532725" cy="246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67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野菜たっぷりチキングラタン</a:t>
            </a:r>
            <a:endParaRPr lang="en-US" altLang="ja-JP" sz="667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2658980" y="4342915"/>
            <a:ext cx="734599" cy="3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ja-JP" altLang="en-US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￥</a:t>
            </a:r>
            <a:r>
              <a:rPr lang="en-US" altLang="ja-JP" sz="1143" b="1" dirty="0">
                <a:solidFill>
                  <a:srgbClr val="FFFF0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1,080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853596" y="4467482"/>
            <a:ext cx="978604" cy="213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24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サラダ・コーヒー付</a:t>
            </a:r>
            <a:endParaRPr lang="en-US" altLang="ja-JP" sz="524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220170" y="4889637"/>
            <a:ext cx="1214694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762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244938" y="4868429"/>
            <a:ext cx="1326812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2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lang="en-US" altLang="ja-JP" sz="42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lang="ja-JP" altLang="en-US" sz="42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〇〇県〇〇市〇〇〇〇〇</a:t>
            </a:r>
            <a:r>
              <a:rPr lang="ja-JP" altLang="en-US" sz="429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〇〇</a:t>
            </a:r>
            <a:endParaRPr lang="en-US" altLang="ja-JP" sz="42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249978" y="4964256"/>
            <a:ext cx="1219027" cy="224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lang="ja-JP" altLang="en-US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lang="en-US" altLang="ja-JP" sz="572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</p:txBody>
      </p:sp>
      <p:sp>
        <p:nvSpPr>
          <p:cNvPr id="41" name="正方形/長方形 40"/>
          <p:cNvSpPr/>
          <p:nvPr/>
        </p:nvSpPr>
        <p:spPr>
          <a:xfrm>
            <a:off x="2420702" y="4860443"/>
            <a:ext cx="1249253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営業時間：</a:t>
            </a:r>
            <a:r>
              <a:rPr lang="en-US" altLang="ja-JP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50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 00:00</a:t>
            </a:r>
          </a:p>
          <a:p>
            <a:pPr>
              <a:lnSpc>
                <a:spcPct val="150000"/>
              </a:lnSpc>
            </a:pPr>
            <a:r>
              <a:rPr lang="ja-JP" altLang="en-US" sz="500" b="1" dirty="0">
                <a:solidFill>
                  <a:schemeClr val="bg1"/>
                </a:solidFill>
                <a:latin typeface="游ゴシック" panose="020B0400000000000000" pitchFamily="50" charset="-128"/>
              </a:rPr>
              <a:t>定休日：〇曜日、第〇曜日</a:t>
            </a:r>
            <a:endParaRPr lang="en-US" altLang="ja-JP" sz="500" b="1" dirty="0">
              <a:solidFill>
                <a:schemeClr val="bg1"/>
              </a:solidFill>
              <a:latin typeface="游ゴシック" panose="020B0400000000000000" pitchFamily="50" charset="-128"/>
            </a:endParaRPr>
          </a:p>
        </p:txBody>
      </p:sp>
      <p:pic>
        <p:nvPicPr>
          <p:cNvPr id="42" name="図 4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859" y="460502"/>
            <a:ext cx="1293186" cy="428290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44" name="正方形/長方形 43"/>
          <p:cNvSpPr/>
          <p:nvPr/>
        </p:nvSpPr>
        <p:spPr>
          <a:xfrm>
            <a:off x="272189" y="988731"/>
            <a:ext cx="3060609" cy="332675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600913" y="571375"/>
            <a:ext cx="822614" cy="247994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72189" y="2476695"/>
            <a:ext cx="1487964" cy="532280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1841809" y="2479342"/>
            <a:ext cx="1490989" cy="532280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72189" y="4169557"/>
            <a:ext cx="1487964" cy="532280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841809" y="4172203"/>
            <a:ext cx="1490989" cy="532280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72189" y="4787274"/>
            <a:ext cx="3060609" cy="344016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72189" y="1401361"/>
            <a:ext cx="1428342" cy="99670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1904456" y="1404198"/>
            <a:ext cx="1428342" cy="99670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72189" y="3097059"/>
            <a:ext cx="1428342" cy="99670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904456" y="3099895"/>
            <a:ext cx="1428342" cy="996701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1143192" y="392374"/>
            <a:ext cx="1330700" cy="508084"/>
          </a:xfrm>
          <a:prstGeom prst="rect">
            <a:avLst/>
          </a:prstGeom>
          <a:solidFill>
            <a:schemeClr val="accent1">
              <a:lumMod val="60000"/>
              <a:lumOff val="40000"/>
              <a:alpha val="88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964374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</TotalTime>
  <Words>447</Words>
  <Application>Microsoft Office PowerPoint</Application>
  <PresentationFormat>ユーザー設定</PresentationFormat>
  <Paragraphs>82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29</cp:revision>
  <cp:lastPrinted>2016-12-09T03:20:15Z</cp:lastPrinted>
  <dcterms:created xsi:type="dcterms:W3CDTF">2016-11-14T11:00:59Z</dcterms:created>
  <dcterms:modified xsi:type="dcterms:W3CDTF">2017-03-28T10:45:51Z</dcterms:modified>
</cp:coreProperties>
</file>