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6" r:id="rId3"/>
    <p:sldId id="257" r:id="rId4"/>
  </p:sldIdLst>
  <p:sldSz cx="9906000" cy="6858000" type="A4"/>
  <p:notesSz cx="9931400" cy="6794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1140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25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6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424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84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30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8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27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3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887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04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49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5344" cy="685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43" y="0"/>
            <a:ext cx="4955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2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774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3664167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79658" y="3160544"/>
            <a:ext cx="2064223" cy="506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898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33422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623095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9532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629204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33423" y="1171350"/>
            <a:ext cx="4146366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479222" y="3517296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79658" y="3616643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579501" y="3158752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664167" y="3519895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579503" y="3619242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79658" y="5394886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479222" y="5636433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79658" y="5735780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579501" y="5393094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664167" y="5639032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579503" y="5738379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71424" y="6324635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717021" y="6297983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57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723811" y="6427040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249655" y="6287228"/>
            <a:ext cx="1227493" cy="40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673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830" y="461638"/>
            <a:ext cx="1741620" cy="576807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8520356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235848" y="3160544"/>
            <a:ext cx="2064223" cy="506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898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289612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479285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295722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485394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289613" y="1171350"/>
            <a:ext cx="4146366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335412" y="3517296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235848" y="3616643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435691" y="3158752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8520357" y="3519895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435692" y="3619242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5235848" y="5394886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6335412" y="5636433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5235848" y="5735780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7435691" y="5393094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8520357" y="5639032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7435692" y="5738379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227613" y="6324635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6573211" y="6297983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57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6580000" y="6427040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8105844" y="6287228"/>
            <a:ext cx="1227493" cy="40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673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58" name="図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020" y="461638"/>
            <a:ext cx="1741620" cy="57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6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3664167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79658" y="3160544"/>
            <a:ext cx="2064223" cy="506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898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33422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623095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9532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629204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33423" y="1171350"/>
            <a:ext cx="4146366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479222" y="3517296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79658" y="3616643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579501" y="3158752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664167" y="3519895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579503" y="3619242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79658" y="5394886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479222" y="5636433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79658" y="5735780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579501" y="5393094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664167" y="5639032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579503" y="5738379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71424" y="6324635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717021" y="6297983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57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723811" y="6427040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249655" y="6287228"/>
            <a:ext cx="1227493" cy="40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673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830" y="461638"/>
            <a:ext cx="1741620" cy="576807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8520356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235848" y="3160544"/>
            <a:ext cx="2064223" cy="506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898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289612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479285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295722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485394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289613" y="1171350"/>
            <a:ext cx="4146366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335412" y="3517296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235848" y="3616643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435691" y="3158752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8520357" y="3519895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435692" y="3619242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5235848" y="5394886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6335412" y="5636433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5235848" y="5735780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7435691" y="5393094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8520357" y="5639032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7435692" y="5738379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227613" y="6324635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6573211" y="6297983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57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6580000" y="6427040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8105844" y="6287228"/>
            <a:ext cx="1227493" cy="40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673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58" name="図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020" y="461638"/>
            <a:ext cx="1741620" cy="576807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0" y="1"/>
            <a:ext cx="4953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65" name="正方形/長方形 64"/>
          <p:cNvSpPr/>
          <p:nvPr/>
        </p:nvSpPr>
        <p:spPr>
          <a:xfrm>
            <a:off x="1551963" y="420378"/>
            <a:ext cx="1897840" cy="6180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タイトルを変更する</a:t>
            </a:r>
            <a:r>
              <a:rPr kumimoji="1" lang="ja-JP" altLang="en-US" sz="1155" b="1" dirty="0" smtClean="0"/>
              <a:t>ことが可能</a:t>
            </a:r>
            <a:r>
              <a:rPr kumimoji="1" lang="ja-JP" altLang="en-US" sz="1155" b="1" dirty="0"/>
              <a:t>です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392588" y="1702474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379657" y="6304496"/>
            <a:ext cx="4220077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620784" y="1218064"/>
            <a:ext cx="3766657" cy="334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3664166" y="655614"/>
            <a:ext cx="965081" cy="334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2582261" y="1702474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392588" y="3974223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2582261" y="3974223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379659" y="3256236"/>
            <a:ext cx="2010458" cy="6287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2589276" y="3256236"/>
            <a:ext cx="2010458" cy="6218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379659" y="5504369"/>
            <a:ext cx="2010458" cy="6287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2589276" y="5504369"/>
            <a:ext cx="2010458" cy="6218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8605159" y="613918"/>
            <a:ext cx="107447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5320650" y="3160544"/>
            <a:ext cx="2064223" cy="506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898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5374414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7564087" y="1718828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5380524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7570196" y="3991481"/>
            <a:ext cx="1956694" cy="1392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5374415" y="1171350"/>
            <a:ext cx="4146366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77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6420214" y="3517296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5320650" y="3616643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7520493" y="3158752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8605159" y="3519895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7520495" y="3619242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5320650" y="5394886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6420214" y="5636433"/>
            <a:ext cx="9744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5320650" y="5735780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7520493" y="5393094"/>
            <a:ext cx="2064223" cy="29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898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8605159" y="5639032"/>
            <a:ext cx="989334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540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7520495" y="5738379"/>
            <a:ext cx="1317951" cy="255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0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70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5312416" y="6324635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1026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>
            <a:off x="6658013" y="6297983"/>
            <a:ext cx="1600754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577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57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6664803" y="6427040"/>
            <a:ext cx="1600754" cy="27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77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8190647" y="6287228"/>
            <a:ext cx="1227493" cy="40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673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102" name="図 10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822" y="461638"/>
            <a:ext cx="1741620" cy="576807"/>
          </a:xfrm>
          <a:prstGeom prst="rect">
            <a:avLst/>
          </a:prstGeom>
        </p:spPr>
      </p:pic>
      <p:sp>
        <p:nvSpPr>
          <p:cNvPr id="103" name="正方形/長方形 102"/>
          <p:cNvSpPr/>
          <p:nvPr/>
        </p:nvSpPr>
        <p:spPr>
          <a:xfrm>
            <a:off x="4940992" y="1"/>
            <a:ext cx="4953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05" name="正方形/長方形 104"/>
          <p:cNvSpPr/>
          <p:nvPr/>
        </p:nvSpPr>
        <p:spPr>
          <a:xfrm>
            <a:off x="6492955" y="420378"/>
            <a:ext cx="1897840" cy="6180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タイトルを変更</a:t>
            </a:r>
            <a:r>
              <a:rPr kumimoji="1" lang="ja-JP" altLang="en-US" sz="1155" b="1"/>
              <a:t>する</a:t>
            </a:r>
            <a:r>
              <a:rPr kumimoji="1" lang="ja-JP" altLang="en-US" sz="1155" b="1" smtClean="0"/>
              <a:t>ことが可能</a:t>
            </a:r>
            <a:r>
              <a:rPr kumimoji="1" lang="ja-JP" altLang="en-US" sz="1155" b="1" dirty="0"/>
              <a:t>です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5333580" y="1702474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5320649" y="6304496"/>
            <a:ext cx="4220077" cy="448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5561776" y="1218064"/>
            <a:ext cx="3766657" cy="334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8605158" y="655614"/>
            <a:ext cx="965081" cy="3340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7523253" y="1702474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5333580" y="3974223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2" name="正方形/長方形 111"/>
          <p:cNvSpPr/>
          <p:nvPr/>
        </p:nvSpPr>
        <p:spPr>
          <a:xfrm>
            <a:off x="7523253" y="3974223"/>
            <a:ext cx="1997528" cy="14026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13" name="正方形/長方形 112"/>
          <p:cNvSpPr/>
          <p:nvPr/>
        </p:nvSpPr>
        <p:spPr>
          <a:xfrm>
            <a:off x="5320651" y="3256236"/>
            <a:ext cx="2010458" cy="6287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114" name="正方形/長方形 113"/>
          <p:cNvSpPr/>
          <p:nvPr/>
        </p:nvSpPr>
        <p:spPr>
          <a:xfrm>
            <a:off x="7530268" y="3256236"/>
            <a:ext cx="2010458" cy="6218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115" name="正方形/長方形 114"/>
          <p:cNvSpPr/>
          <p:nvPr/>
        </p:nvSpPr>
        <p:spPr>
          <a:xfrm>
            <a:off x="5320651" y="5504369"/>
            <a:ext cx="2010458" cy="6287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  <p:sp>
        <p:nvSpPr>
          <p:cNvPr id="116" name="正方形/長方形 115"/>
          <p:cNvSpPr/>
          <p:nvPr/>
        </p:nvSpPr>
        <p:spPr>
          <a:xfrm>
            <a:off x="7530268" y="5504369"/>
            <a:ext cx="2010458" cy="6218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30575" y="289867"/>
            <a:ext cx="6874210" cy="332560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7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7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4332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883</Words>
  <Application>Microsoft Office PowerPoint</Application>
  <PresentationFormat>A4 210 x 297 mm</PresentationFormat>
  <Paragraphs>168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13</cp:revision>
  <cp:lastPrinted>2016-11-14T12:10:14Z</cp:lastPrinted>
  <dcterms:created xsi:type="dcterms:W3CDTF">2016-11-14T11:00:59Z</dcterms:created>
  <dcterms:modified xsi:type="dcterms:W3CDTF">2016-11-28T06:57:13Z</dcterms:modified>
</cp:coreProperties>
</file>