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7559675" cy="10691813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40" autoAdjust="0"/>
    <p:restoredTop sz="94660"/>
  </p:normalViewPr>
  <p:slideViewPr>
    <p:cSldViewPr snapToGrid="0">
      <p:cViewPr varScale="1">
        <p:scale>
          <a:sx n="75" d="100"/>
          <a:sy n="75" d="100"/>
        </p:scale>
        <p:origin x="-3168" y="-108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7564409" cy="10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426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7006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7410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348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2671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2764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5093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3128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9762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6100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9766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9709C-D46C-498F-8DD5-9D29F0FA7B0E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4417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5582920" y="957114"/>
            <a:ext cx="1675129" cy="4264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6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lang="ja-JP" altLang="en-US" sz="16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lang="en-US" altLang="ja-JP" sz="16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endParaRPr lang="ja-JP" altLang="en-US" sz="16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462279" y="4927376"/>
            <a:ext cx="321818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みんな大好き！ふわと</a:t>
            </a:r>
            <a:r>
              <a:rPr lang="ja-JP" altLang="en-US" sz="1400" b="1" dirty="0" err="1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ろ</a:t>
            </a:r>
            <a:r>
              <a:rPr lang="ja-JP" altLang="en-US" sz="14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卵のハヤシオムライス</a:t>
            </a:r>
            <a:endParaRPr lang="en-US" altLang="ja-JP" sz="14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546100" y="2679700"/>
            <a:ext cx="3050540" cy="21717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3959860" y="2679700"/>
            <a:ext cx="3050540" cy="21717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555625" y="6222829"/>
            <a:ext cx="3050540" cy="21717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3969385" y="6222829"/>
            <a:ext cx="3050540" cy="21717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546101" y="1826166"/>
            <a:ext cx="64643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2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平日</a:t>
            </a:r>
            <a:r>
              <a:rPr lang="en-US" altLang="ja-JP" sz="12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11</a:t>
            </a:r>
            <a:r>
              <a:rPr lang="ja-JP" altLang="en-US" sz="12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時から</a:t>
            </a:r>
            <a:r>
              <a:rPr lang="en-US" altLang="ja-JP" sz="12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14</a:t>
            </a:r>
            <a:r>
              <a:rPr lang="ja-JP" altLang="en-US" sz="12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時まで限定！お昼だけのおトクなメニューをご用意しております。</a:t>
            </a:r>
            <a:endParaRPr lang="en-US" altLang="ja-JP" sz="12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12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ランチにはすべてのメニューにサラダとコーヒーが付いています。</a:t>
            </a:r>
            <a:endParaRPr lang="en-US" altLang="ja-JP" sz="12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2176530" y="5483562"/>
            <a:ext cx="1519170" cy="593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ja-JP" altLang="en-US" sz="2400" b="1" dirty="0">
                <a:solidFill>
                  <a:srgbClr val="FFFF00"/>
                </a:solidFill>
                <a:latin typeface="游ゴシック" panose="020B0400000000000000" pitchFamily="50" charset="-128"/>
              </a:rPr>
              <a:t>￥</a:t>
            </a:r>
            <a:r>
              <a:rPr lang="en-US" altLang="ja-JP" sz="2400" b="1" dirty="0">
                <a:solidFill>
                  <a:srgbClr val="FFFF00"/>
                </a:solidFill>
                <a:latin typeface="游ゴシック" panose="020B0400000000000000" pitchFamily="50" charset="-128"/>
              </a:rPr>
              <a:t>1,080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62279" y="5638446"/>
            <a:ext cx="2054723" cy="34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1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サラダ・コーヒー付</a:t>
            </a:r>
            <a:endParaRPr lang="en-US" altLang="ja-JP" sz="11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3891897" y="4924582"/>
            <a:ext cx="3218181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菜の花とベーコンのペペロンチーノ</a:t>
            </a:r>
            <a:endParaRPr lang="en-US" altLang="ja-JP" sz="14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5582920" y="5487614"/>
            <a:ext cx="1542398" cy="593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ja-JP" altLang="en-US" sz="2400" b="1" dirty="0">
                <a:solidFill>
                  <a:srgbClr val="FFFF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￥</a:t>
            </a:r>
            <a:r>
              <a:rPr lang="en-US" altLang="ja-JP" sz="2400" b="1" dirty="0">
                <a:solidFill>
                  <a:srgbClr val="FFFF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980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3891897" y="5642498"/>
            <a:ext cx="2054723" cy="34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1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サラダ・コーヒー付</a:t>
            </a:r>
            <a:endParaRPr lang="en-US" altLang="ja-JP" sz="11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462279" y="8410777"/>
            <a:ext cx="3218181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たっぷり魚介のシーフードパエリア</a:t>
            </a:r>
            <a:endParaRPr lang="en-US" altLang="ja-JP" sz="14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2176530" y="8787355"/>
            <a:ext cx="1519170" cy="593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ja-JP" altLang="en-US" sz="2400" b="1" dirty="0">
                <a:solidFill>
                  <a:srgbClr val="FFFF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￥</a:t>
            </a:r>
            <a:r>
              <a:rPr lang="en-US" altLang="ja-JP" sz="2400" b="1" dirty="0">
                <a:solidFill>
                  <a:srgbClr val="FFFF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1,280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462279" y="8942239"/>
            <a:ext cx="2054723" cy="34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1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サラダ・コーヒー付</a:t>
            </a:r>
            <a:endParaRPr lang="en-US" altLang="ja-JP" sz="11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3891897" y="8407983"/>
            <a:ext cx="3218181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野菜たっぷりチキングラタン</a:t>
            </a:r>
            <a:endParaRPr lang="en-US" altLang="ja-JP" sz="14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5582920" y="8791407"/>
            <a:ext cx="1542398" cy="593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ja-JP" altLang="en-US" sz="2400" b="1" dirty="0">
                <a:solidFill>
                  <a:srgbClr val="FFFF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￥</a:t>
            </a:r>
            <a:r>
              <a:rPr lang="en-US" altLang="ja-JP" sz="2400" b="1" dirty="0">
                <a:solidFill>
                  <a:srgbClr val="FFFF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1,080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3891897" y="8946291"/>
            <a:ext cx="2054723" cy="34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1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サラダ・コーヒー付</a:t>
            </a:r>
            <a:endParaRPr lang="en-US" altLang="ja-JP" sz="11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449441" y="9860281"/>
            <a:ext cx="22785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サンプルの飲食店名</a:t>
            </a:r>
            <a:endParaRPr lang="en-US" altLang="ja-JP" sz="16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2547266" y="9818730"/>
            <a:ext cx="2495620" cy="3011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9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〒</a:t>
            </a:r>
            <a:r>
              <a:rPr lang="en-US" altLang="ja-JP" sz="9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000-0000 </a:t>
            </a:r>
            <a:r>
              <a:rPr lang="ja-JP" altLang="en-US" sz="9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〇〇県〇〇市〇〇〇〇〇</a:t>
            </a:r>
            <a:r>
              <a:rPr lang="ja-JP" altLang="en-US" sz="900" b="1" dirty="0">
                <a:solidFill>
                  <a:schemeClr val="bg1"/>
                </a:solidFill>
                <a:latin typeface="游ゴシック" panose="020B0400000000000000" pitchFamily="50" charset="-128"/>
              </a:rPr>
              <a:t>〇〇</a:t>
            </a:r>
            <a:endParaRPr lang="en-US" altLang="ja-JP" sz="9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2557850" y="10019933"/>
            <a:ext cx="2495620" cy="3429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2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TEL</a:t>
            </a:r>
            <a:r>
              <a:rPr lang="ja-JP" altLang="en-US" sz="12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：</a:t>
            </a:r>
            <a:r>
              <a:rPr lang="en-US" altLang="ja-JP" sz="12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0000-000-0000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4936684" y="9801962"/>
            <a:ext cx="191369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5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営業時間：</a:t>
            </a:r>
            <a:r>
              <a:rPr lang="en-US" altLang="ja-JP" sz="105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lang="ja-JP" altLang="en-US" sz="105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lang="en-US" altLang="ja-JP" sz="1050" b="1" dirty="0">
                <a:solidFill>
                  <a:schemeClr val="bg1"/>
                </a:solidFill>
                <a:latin typeface="游ゴシック" panose="020B0400000000000000" pitchFamily="50" charset="-128"/>
              </a:rPr>
              <a:t> 00:00</a:t>
            </a:r>
          </a:p>
          <a:p>
            <a:pPr>
              <a:lnSpc>
                <a:spcPct val="150000"/>
              </a:lnSpc>
            </a:pPr>
            <a:r>
              <a:rPr lang="ja-JP" altLang="en-US" sz="1050" b="1" dirty="0">
                <a:solidFill>
                  <a:schemeClr val="bg1"/>
                </a:solidFill>
                <a:latin typeface="游ゴシック" panose="020B0400000000000000" pitchFamily="50" charset="-128"/>
              </a:rPr>
              <a:t>定休日：〇曜日、第〇曜日</a:t>
            </a:r>
            <a:endParaRPr lang="en-US" altLang="ja-JP" sz="1050" b="1" dirty="0">
              <a:solidFill>
                <a:schemeClr val="bg1"/>
              </a:solidFill>
              <a:latin typeface="游ゴシック" panose="020B0400000000000000" pitchFamily="50" charset="-128"/>
            </a:endParaRPr>
          </a:p>
        </p:txBody>
      </p:sp>
      <p:pic>
        <p:nvPicPr>
          <p:cNvPr id="46" name="図 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9127" y="719705"/>
            <a:ext cx="2715235" cy="899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954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560639" cy="10691813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0" y="0"/>
            <a:ext cx="7559675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571500" y="1828800"/>
            <a:ext cx="6426200" cy="69850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5461000" y="952500"/>
            <a:ext cx="1727200" cy="52070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文字の編集が</a:t>
            </a:r>
            <a:endParaRPr kumimoji="1" lang="en-US" altLang="ja-JP" sz="1400" b="1" dirty="0"/>
          </a:p>
          <a:p>
            <a:pPr algn="ctr"/>
            <a:r>
              <a:rPr kumimoji="1" lang="ja-JP" altLang="en-US" sz="1400" b="1" dirty="0"/>
              <a:t>できます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571500" y="4953000"/>
            <a:ext cx="3124200" cy="111760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3867150" y="4958556"/>
            <a:ext cx="3130550" cy="111760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571500" y="8507412"/>
            <a:ext cx="3124200" cy="111760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3867150" y="8512968"/>
            <a:ext cx="3130550" cy="111760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571501" y="9804400"/>
            <a:ext cx="6426200" cy="72231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571500" y="2695177"/>
            <a:ext cx="2999014" cy="2092721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写真を入れることが</a:t>
            </a:r>
            <a:endParaRPr kumimoji="1" lang="en-US" altLang="ja-JP" b="1" dirty="0"/>
          </a:p>
          <a:p>
            <a:pPr algn="ctr"/>
            <a:r>
              <a:rPr kumimoji="1" lang="ja-JP" altLang="en-US" b="1" dirty="0"/>
              <a:t>できます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3998686" y="2701132"/>
            <a:ext cx="2999014" cy="2092721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写真を入れることが</a:t>
            </a:r>
            <a:endParaRPr kumimoji="1" lang="en-US" altLang="ja-JP" b="1" dirty="0"/>
          </a:p>
          <a:p>
            <a:pPr algn="ctr"/>
            <a:r>
              <a:rPr kumimoji="1" lang="ja-JP" altLang="en-US" b="1" dirty="0"/>
              <a:t>できます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571500" y="6255544"/>
            <a:ext cx="2999014" cy="2092721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写真を入れることが</a:t>
            </a:r>
            <a:endParaRPr kumimoji="1" lang="en-US" altLang="ja-JP" b="1" dirty="0"/>
          </a:p>
          <a:p>
            <a:pPr algn="ctr"/>
            <a:r>
              <a:rPr kumimoji="1" lang="ja-JP" altLang="en-US" b="1" dirty="0"/>
              <a:t>できます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3998686" y="6261499"/>
            <a:ext cx="2999014" cy="2092721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写真を入れることが</a:t>
            </a:r>
            <a:endParaRPr kumimoji="1" lang="en-US" altLang="ja-JP" b="1" dirty="0"/>
          </a:p>
          <a:p>
            <a:pPr algn="ctr"/>
            <a:r>
              <a:rPr kumimoji="1" lang="ja-JP" altLang="en-US" b="1" dirty="0"/>
              <a:t>できます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2400300" y="576659"/>
            <a:ext cx="2794000" cy="106679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タイトルを</a:t>
            </a:r>
            <a:endParaRPr kumimoji="1" lang="en-US" altLang="ja-JP" sz="1400" b="1" dirty="0"/>
          </a:p>
          <a:p>
            <a:pPr algn="ctr"/>
            <a:r>
              <a:rPr kumimoji="1" lang="ja-JP" altLang="en-US" sz="1400" b="1" dirty="0"/>
              <a:t>変更する</a:t>
            </a:r>
            <a:r>
              <a:rPr kumimoji="1" lang="ja-JP" altLang="en-US" sz="1400" b="1" dirty="0" smtClean="0"/>
              <a:t>ことが可能</a:t>
            </a:r>
            <a:r>
              <a:rPr kumimoji="1" lang="ja-JP" altLang="en-US" sz="1400" b="1" dirty="0"/>
              <a:t>です</a:t>
            </a:r>
          </a:p>
        </p:txBody>
      </p:sp>
    </p:spTree>
    <p:extLst>
      <p:ext uri="{BB962C8B-B14F-4D97-AF65-F5344CB8AC3E}">
        <p14:creationId xmlns:p14="http://schemas.microsoft.com/office/powerpoint/2010/main" val="1012976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407863" y="347676"/>
            <a:ext cx="6936366" cy="5295135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6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6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286</TotalTime>
  <Words>328</Words>
  <Application>Microsoft Office PowerPoint</Application>
  <PresentationFormat>ユーザー設定</PresentationFormat>
  <Paragraphs>58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電通</cp:lastModifiedBy>
  <cp:revision>11</cp:revision>
  <cp:lastPrinted>2016-11-14T12:10:14Z</cp:lastPrinted>
  <dcterms:created xsi:type="dcterms:W3CDTF">2016-11-14T11:00:59Z</dcterms:created>
  <dcterms:modified xsi:type="dcterms:W3CDTF">2016-11-28T06:40:49Z</dcterms:modified>
</cp:coreProperties>
</file>