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60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4660"/>
  </p:normalViewPr>
  <p:slideViewPr>
    <p:cSldViewPr snapToGrid="0">
      <p:cViewPr>
        <p:scale>
          <a:sx n="150" d="100"/>
          <a:sy n="150" d="100"/>
        </p:scale>
        <p:origin x="2142" y="108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362177" y="1681814"/>
            <a:ext cx="2885557" cy="18246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" b="1" dirty="0"/>
              <a:t>写真を入れてください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09223" y="1190897"/>
            <a:ext cx="2992709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37"/>
              </a:lnSpc>
            </a:pPr>
            <a:r>
              <a:rPr lang="ja-JP" altLang="en-US" sz="66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66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1037"/>
              </a:lnSpc>
            </a:pPr>
            <a:r>
              <a:rPr lang="ja-JP" altLang="en-US" sz="66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66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09222" y="3634783"/>
            <a:ext cx="1906497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519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ja-JP" altLang="en-US" sz="51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</a:p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地元の食材や旬の食材をふんだんに使った、美しく豪華な料理の数々をお愉しみください。</a:t>
            </a:r>
          </a:p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41273" y="4930281"/>
            <a:ext cx="1074135" cy="266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54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754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315408" y="4912505"/>
            <a:ext cx="1176480" cy="190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24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424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424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424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1315408" y="5015859"/>
            <a:ext cx="1176480" cy="22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6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56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56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2474739" y="4917145"/>
            <a:ext cx="1042386" cy="176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7"/>
              </a:lnSpc>
            </a:pPr>
            <a:r>
              <a:rPr lang="ja-JP" altLang="en-US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77" y="390912"/>
            <a:ext cx="2080605" cy="653781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64" y="425546"/>
            <a:ext cx="742869" cy="478482"/>
          </a:xfrm>
          <a:prstGeom prst="rect">
            <a:avLst/>
          </a:prstGeom>
        </p:spPr>
      </p:pic>
      <p:sp>
        <p:nvSpPr>
          <p:cNvPr id="66" name="正方形/長方形 65"/>
          <p:cNvSpPr/>
          <p:nvPr/>
        </p:nvSpPr>
        <p:spPr>
          <a:xfrm>
            <a:off x="2215720" y="3696530"/>
            <a:ext cx="1032014" cy="8512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" b="1" dirty="0"/>
              <a:t>写真を入れてください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474739" y="5009551"/>
            <a:ext cx="1176480" cy="197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定休日：〇曜日、第〇曜日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362177" y="1681814"/>
            <a:ext cx="2885557" cy="18246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" b="1" dirty="0"/>
              <a:t>写真を入れてください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09223" y="1190897"/>
            <a:ext cx="2992709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37"/>
              </a:lnSpc>
            </a:pPr>
            <a:r>
              <a:rPr lang="ja-JP" altLang="en-US" sz="66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66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1037"/>
              </a:lnSpc>
            </a:pPr>
            <a:r>
              <a:rPr lang="ja-JP" altLang="en-US" sz="66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66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09222" y="3634783"/>
            <a:ext cx="1906497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519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ja-JP" altLang="en-US" sz="51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</a:p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地元の食材や旬の食材をふんだんに使った、美しく豪華な料理の数々をお愉しみください。</a:t>
            </a:r>
          </a:p>
          <a:p>
            <a:pPr>
              <a:lnSpc>
                <a:spcPts val="990"/>
              </a:lnSpc>
            </a:pPr>
            <a:r>
              <a:rPr lang="ja-JP" altLang="en-US" sz="5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41273" y="4930281"/>
            <a:ext cx="1074135" cy="266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54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754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315408" y="4912505"/>
            <a:ext cx="1176480" cy="190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24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424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424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424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1315408" y="5015859"/>
            <a:ext cx="1176480" cy="22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6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56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566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2474739" y="4917145"/>
            <a:ext cx="1042386" cy="176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7"/>
              </a:lnSpc>
            </a:pPr>
            <a:r>
              <a:rPr lang="ja-JP" altLang="en-US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47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77" y="390912"/>
            <a:ext cx="2080605" cy="653781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64" y="425546"/>
            <a:ext cx="742869" cy="478482"/>
          </a:xfrm>
          <a:prstGeom prst="rect">
            <a:avLst/>
          </a:prstGeom>
        </p:spPr>
      </p:pic>
      <p:sp>
        <p:nvSpPr>
          <p:cNvPr id="66" name="正方形/長方形 65"/>
          <p:cNvSpPr/>
          <p:nvPr/>
        </p:nvSpPr>
        <p:spPr>
          <a:xfrm>
            <a:off x="2215720" y="3696530"/>
            <a:ext cx="1032014" cy="8512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" b="1" dirty="0"/>
              <a:t>写真を入れてください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474739" y="5009551"/>
            <a:ext cx="1176480" cy="197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定休日：〇曜日、第〇曜日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0" y="0"/>
            <a:ext cx="3600450" cy="533989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19" dirty="0"/>
              <a:t>　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87757" y="374133"/>
            <a:ext cx="2206034" cy="706763"/>
          </a:xfrm>
          <a:prstGeom prst="rect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タイトルを変更することが可能です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87757" y="1197871"/>
            <a:ext cx="3029426" cy="329285"/>
          </a:xfrm>
          <a:prstGeom prst="rect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87757" y="1689123"/>
            <a:ext cx="3029426" cy="182462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87757" y="3681064"/>
            <a:ext cx="1782133" cy="851207"/>
          </a:xfrm>
          <a:prstGeom prst="rect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188506" y="3681064"/>
            <a:ext cx="1128677" cy="8512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87757" y="4898848"/>
            <a:ext cx="3029426" cy="329285"/>
          </a:xfrm>
          <a:prstGeom prst="rect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320015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789</TotalTime>
  <Words>413</Words>
  <Application>Microsoft Office PowerPoint</Application>
  <PresentationFormat>ユーザー設定</PresentationFormat>
  <Paragraphs>51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ＭＳ Ｐゴシック</vt:lpstr>
      <vt:lpstr>Yu Gothic Medium</vt:lpstr>
      <vt:lpstr>游ゴシック</vt:lpstr>
      <vt:lpstr>游ゴシック Light</vt:lpstr>
      <vt:lpstr>Yu Mincho</vt:lpstr>
      <vt:lpstr>Yu Mincho Demibold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29</cp:revision>
  <cp:lastPrinted>2016-12-09T03:20:15Z</cp:lastPrinted>
  <dcterms:created xsi:type="dcterms:W3CDTF">2016-11-14T11:00:59Z</dcterms:created>
  <dcterms:modified xsi:type="dcterms:W3CDTF">2017-03-28T10:45:00Z</dcterms:modified>
</cp:coreProperties>
</file>